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vml" ContentType="application/vnd.openxmlformats-officedocument.vmlDrawing"/>
  <Default Extension="xls" ContentType="application/vnd.ms-exce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charts/chart1.xml" ContentType="application/vnd.openxmlformats-officedocument.drawingml.chart+xml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8" r:id="rId1"/>
  </p:sldMasterIdLst>
  <p:notesMasterIdLst>
    <p:notesMasterId r:id="rId38"/>
  </p:notesMasterIdLst>
  <p:handoutMasterIdLst>
    <p:handoutMasterId r:id="rId39"/>
  </p:handoutMasterIdLst>
  <p:sldIdLst>
    <p:sldId id="1863" r:id="rId2"/>
    <p:sldId id="2066" r:id="rId3"/>
    <p:sldId id="2129" r:id="rId4"/>
    <p:sldId id="2133" r:id="rId5"/>
    <p:sldId id="2134" r:id="rId6"/>
    <p:sldId id="2135" r:id="rId7"/>
    <p:sldId id="2087" r:id="rId8"/>
    <p:sldId id="2137" r:id="rId9"/>
    <p:sldId id="2088" r:id="rId10"/>
    <p:sldId id="2083" r:id="rId11"/>
    <p:sldId id="2084" r:id="rId12"/>
    <p:sldId id="2085" r:id="rId13"/>
    <p:sldId id="2144" r:id="rId14"/>
    <p:sldId id="2149" r:id="rId15"/>
    <p:sldId id="2147" r:id="rId16"/>
    <p:sldId id="2148" r:id="rId17"/>
    <p:sldId id="2094" r:id="rId18"/>
    <p:sldId id="2132" r:id="rId19"/>
    <p:sldId id="2098" r:id="rId20"/>
    <p:sldId id="2070" r:id="rId21"/>
    <p:sldId id="2138" r:id="rId22"/>
    <p:sldId id="2139" r:id="rId23"/>
    <p:sldId id="2119" r:id="rId24"/>
    <p:sldId id="2107" r:id="rId25"/>
    <p:sldId id="2074" r:id="rId26"/>
    <p:sldId id="2108" r:id="rId27"/>
    <p:sldId id="2078" r:id="rId28"/>
    <p:sldId id="2105" r:id="rId29"/>
    <p:sldId id="2125" r:id="rId30"/>
    <p:sldId id="2126" r:id="rId31"/>
    <p:sldId id="2100" r:id="rId32"/>
    <p:sldId id="2123" r:id="rId33"/>
    <p:sldId id="2124" r:id="rId34"/>
    <p:sldId id="2121" r:id="rId35"/>
    <p:sldId id="2113" r:id="rId36"/>
    <p:sldId id="2063" r:id="rId37"/>
  </p:sldIdLst>
  <p:sldSz cx="9144000" cy="6858000" type="screen4x3"/>
  <p:notesSz cx="701675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w Goldsmith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00FF00"/>
    <a:srgbClr val="800000"/>
    <a:srgbClr val="008000"/>
    <a:srgbClr val="808080"/>
    <a:srgbClr val="FFFFFF"/>
    <a:srgbClr val="0883F2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10" autoAdjust="0"/>
    <p:restoredTop sz="90251" autoAdjust="0"/>
  </p:normalViewPr>
  <p:slideViewPr>
    <p:cSldViewPr snapToGrid="0">
      <p:cViewPr>
        <p:scale>
          <a:sx n="116" d="100"/>
          <a:sy n="116" d="100"/>
        </p:scale>
        <p:origin x="-2088" y="-464"/>
      </p:cViewPr>
      <p:guideLst>
        <p:guide orient="horz" pos="2160"/>
        <p:guide pos="2880"/>
        <p:guide pos="576"/>
      </p:guideLst>
    </p:cSldViewPr>
  </p:slideViewPr>
  <p:outlineViewPr>
    <p:cViewPr>
      <p:scale>
        <a:sx n="33" d="100"/>
        <a:sy n="33" d="100"/>
      </p:scale>
      <p:origin x="0" y="1909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94" d="100"/>
          <a:sy n="94" d="100"/>
        </p:scale>
        <p:origin x="-2898" y="-96"/>
      </p:cViewPr>
      <p:guideLst>
        <p:guide orient="horz" pos="2932"/>
        <p:guide pos="221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40" Type="http://schemas.openxmlformats.org/officeDocument/2006/relationships/printerSettings" Target="printerSettings/printerSettings1.bin"/><Relationship Id="rId41" Type="http://schemas.openxmlformats.org/officeDocument/2006/relationships/commentAuthors" Target="commentAuthor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Transportation Checkpoint</c:v>
                </c:pt>
              </c:strCache>
            </c:strRef>
          </c:tx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2010.0</c:v>
                </c:pt>
                <c:pt idx="1">
                  <c:v>2011.0</c:v>
                </c:pt>
                <c:pt idx="2">
                  <c:v>2012.0</c:v>
                </c:pt>
                <c:pt idx="3">
                  <c:v>2013.0</c:v>
                </c:pt>
                <c:pt idx="4">
                  <c:v>2014.0</c:v>
                </c:pt>
                <c:pt idx="5">
                  <c:v>2015.0</c:v>
                </c:pt>
                <c:pt idx="6">
                  <c:v>2016.0</c:v>
                </c:pt>
              </c:numCache>
            </c:numRef>
          </c:cat>
          <c:val>
            <c:numRef>
              <c:f>Sheet1!$B$2:$B$8</c:f>
              <c:numCache>
                <c:formatCode>0%</c:formatCode>
                <c:ptCount val="7"/>
                <c:pt idx="0">
                  <c:v>0.505882352941176</c:v>
                </c:pt>
                <c:pt idx="1">
                  <c:v>0.472527472527473</c:v>
                </c:pt>
                <c:pt idx="2">
                  <c:v>0.444444444444444</c:v>
                </c:pt>
                <c:pt idx="3">
                  <c:v>0.41907514450867</c:v>
                </c:pt>
                <c:pt idx="4">
                  <c:v>0.396907216494845</c:v>
                </c:pt>
                <c:pt idx="5">
                  <c:v>0.384433962264151</c:v>
                </c:pt>
                <c:pt idx="6">
                  <c:v>0.37636761487965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CIP Checkpoint</c:v>
                </c:pt>
              </c:strCache>
            </c:strRef>
          </c:tx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2010.0</c:v>
                </c:pt>
                <c:pt idx="1">
                  <c:v>2011.0</c:v>
                </c:pt>
                <c:pt idx="2">
                  <c:v>2012.0</c:v>
                </c:pt>
                <c:pt idx="3">
                  <c:v>2013.0</c:v>
                </c:pt>
                <c:pt idx="4">
                  <c:v>2014.0</c:v>
                </c:pt>
                <c:pt idx="5">
                  <c:v>2015.0</c:v>
                </c:pt>
                <c:pt idx="6">
                  <c:v>2016.0</c:v>
                </c:pt>
              </c:numCache>
            </c:numRef>
          </c:cat>
          <c:val>
            <c:numRef>
              <c:f>Sheet1!$C$2:$C$8</c:f>
              <c:numCache>
                <c:formatCode>0%</c:formatCode>
                <c:ptCount val="7"/>
                <c:pt idx="0">
                  <c:v>0.176470588235294</c:v>
                </c:pt>
                <c:pt idx="1">
                  <c:v>0.17948717948718</c:v>
                </c:pt>
                <c:pt idx="2">
                  <c:v>0.173202614379085</c:v>
                </c:pt>
                <c:pt idx="3">
                  <c:v>0.167630057803468</c:v>
                </c:pt>
                <c:pt idx="4">
                  <c:v>0.15979381443299</c:v>
                </c:pt>
                <c:pt idx="5">
                  <c:v>0.158018867924528</c:v>
                </c:pt>
                <c:pt idx="6">
                  <c:v>0.157549234135667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Aviation HBS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2010.0</c:v>
                </c:pt>
                <c:pt idx="1">
                  <c:v>2011.0</c:v>
                </c:pt>
                <c:pt idx="2">
                  <c:v>2012.0</c:v>
                </c:pt>
                <c:pt idx="3">
                  <c:v>2013.0</c:v>
                </c:pt>
                <c:pt idx="4">
                  <c:v>2014.0</c:v>
                </c:pt>
                <c:pt idx="5">
                  <c:v>2015.0</c:v>
                </c:pt>
                <c:pt idx="6">
                  <c:v>2016.0</c:v>
                </c:pt>
              </c:numCache>
            </c:numRef>
          </c:cat>
          <c:val>
            <c:numRef>
              <c:f>Sheet1!$D$2:$D$8</c:f>
              <c:numCache>
                <c:formatCode>0%</c:formatCode>
                <c:ptCount val="7"/>
                <c:pt idx="0">
                  <c:v>0.156862745098039</c:v>
                </c:pt>
                <c:pt idx="1">
                  <c:v>0.146520146520147</c:v>
                </c:pt>
                <c:pt idx="2">
                  <c:v>0.137254901960784</c:v>
                </c:pt>
                <c:pt idx="3">
                  <c:v>0.127167630057803</c:v>
                </c:pt>
                <c:pt idx="4">
                  <c:v>0.118556701030928</c:v>
                </c:pt>
                <c:pt idx="5">
                  <c:v>0.117924528301887</c:v>
                </c:pt>
                <c:pt idx="6">
                  <c:v>0.115973741794311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Air Cargo</c:v>
                </c:pt>
              </c:strCache>
            </c:strRef>
          </c:tx>
          <c:spPr>
            <a:solidFill>
              <a:srgbClr val="00FF00"/>
            </a:solidFill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2010.0</c:v>
                </c:pt>
                <c:pt idx="1">
                  <c:v>2011.0</c:v>
                </c:pt>
                <c:pt idx="2">
                  <c:v>2012.0</c:v>
                </c:pt>
                <c:pt idx="3">
                  <c:v>2013.0</c:v>
                </c:pt>
                <c:pt idx="4">
                  <c:v>2014.0</c:v>
                </c:pt>
                <c:pt idx="5">
                  <c:v>2015.0</c:v>
                </c:pt>
                <c:pt idx="6">
                  <c:v>2016.0</c:v>
                </c:pt>
              </c:numCache>
            </c:numRef>
          </c:cat>
          <c:val>
            <c:numRef>
              <c:f>Sheet1!$E$2:$E$8</c:f>
              <c:numCache>
                <c:formatCode>0%</c:formatCode>
                <c:ptCount val="7"/>
                <c:pt idx="0">
                  <c:v>0.0980392156862745</c:v>
                </c:pt>
                <c:pt idx="1">
                  <c:v>0.135531135531136</c:v>
                </c:pt>
                <c:pt idx="2">
                  <c:v>0.183006535947712</c:v>
                </c:pt>
                <c:pt idx="3">
                  <c:v>0.225433526011561</c:v>
                </c:pt>
                <c:pt idx="4">
                  <c:v>0.265463917525773</c:v>
                </c:pt>
                <c:pt idx="5">
                  <c:v>0.280660377358491</c:v>
                </c:pt>
                <c:pt idx="6">
                  <c:v>0.291028446389497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Mail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2010.0</c:v>
                </c:pt>
                <c:pt idx="1">
                  <c:v>2011.0</c:v>
                </c:pt>
                <c:pt idx="2">
                  <c:v>2012.0</c:v>
                </c:pt>
                <c:pt idx="3">
                  <c:v>2013.0</c:v>
                </c:pt>
                <c:pt idx="4">
                  <c:v>2014.0</c:v>
                </c:pt>
                <c:pt idx="5">
                  <c:v>2015.0</c:v>
                </c:pt>
                <c:pt idx="6">
                  <c:v>2016.0</c:v>
                </c:pt>
              </c:numCache>
            </c:numRef>
          </c:cat>
          <c:val>
            <c:numRef>
              <c:f>Sheet1!$F$2:$F$8</c:f>
              <c:numCache>
                <c:formatCode>0%</c:formatCode>
                <c:ptCount val="7"/>
                <c:pt idx="0">
                  <c:v>0.0313725490196078</c:v>
                </c:pt>
                <c:pt idx="1">
                  <c:v>0.032967032967033</c:v>
                </c:pt>
                <c:pt idx="2">
                  <c:v>0.0326797385620915</c:v>
                </c:pt>
                <c:pt idx="3">
                  <c:v>0.0317919075144509</c:v>
                </c:pt>
                <c:pt idx="4">
                  <c:v>0.0309278350515464</c:v>
                </c:pt>
                <c:pt idx="5">
                  <c:v>0.0306603773584906</c:v>
                </c:pt>
                <c:pt idx="6">
                  <c:v>0.0306345733041575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1st Responders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2010.0</c:v>
                </c:pt>
                <c:pt idx="1">
                  <c:v>2011.0</c:v>
                </c:pt>
                <c:pt idx="2">
                  <c:v>2012.0</c:v>
                </c:pt>
                <c:pt idx="3">
                  <c:v>2013.0</c:v>
                </c:pt>
                <c:pt idx="4">
                  <c:v>2014.0</c:v>
                </c:pt>
                <c:pt idx="5">
                  <c:v>2015.0</c:v>
                </c:pt>
                <c:pt idx="6">
                  <c:v>2016.0</c:v>
                </c:pt>
              </c:numCache>
            </c:numRef>
          </c:cat>
          <c:val>
            <c:numRef>
              <c:f>Sheet1!$G$2:$G$8</c:f>
              <c:numCache>
                <c:formatCode>0%</c:formatCode>
                <c:ptCount val="7"/>
                <c:pt idx="0">
                  <c:v>0.0313725490196078</c:v>
                </c:pt>
                <c:pt idx="1">
                  <c:v>0.032967032967033</c:v>
                </c:pt>
                <c:pt idx="2">
                  <c:v>0.0294117647058823</c:v>
                </c:pt>
                <c:pt idx="3">
                  <c:v>0.0289017341040462</c:v>
                </c:pt>
                <c:pt idx="4">
                  <c:v>0.0283505154639175</c:v>
                </c:pt>
                <c:pt idx="5">
                  <c:v>0.0283018867924528</c:v>
                </c:pt>
                <c:pt idx="6">
                  <c:v>0.0284463894967177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64202696"/>
        <c:axId val="664205896"/>
      </c:barChart>
      <c:catAx>
        <c:axId val="664202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664205896"/>
        <c:crosses val="autoZero"/>
        <c:auto val="1"/>
        <c:lblAlgn val="ctr"/>
        <c:lblOffset val="100"/>
        <c:noMultiLvlLbl val="0"/>
      </c:catAx>
      <c:valAx>
        <c:axId val="664205896"/>
        <c:scaling>
          <c:orientation val="minMax"/>
          <c:max val="1.0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66420269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F780FC-D455-4564-A9FC-E370513830E3}" type="doc">
      <dgm:prSet loTypeId="urn:microsoft.com/office/officeart/2005/8/layout/orgChart1" loCatId="hierarchy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964C666-E406-4A1F-8443-6CCBE3FD69AE}">
      <dgm:prSet phldrT="[Text]"/>
      <dgm:spPr/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Bulk Imaging Detection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B491F515-C3AB-4DFF-96C7-0BDB459909BB}" type="parTrans" cxnId="{07F8FD6E-5BA6-44C3-9184-5BF1FA92FC14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C75F3DA4-5D76-44E2-8B79-ADF4B93A3C81}" type="sibTrans" cxnId="{07F8FD6E-5BA6-44C3-9184-5BF1FA92FC14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A71E80E6-484D-454F-ACE6-BCF5772F2260}">
      <dgm:prSet phldrT="[Text]"/>
      <dgm:spPr/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EDS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B60B3DDB-85F6-431D-9D1C-231CF32EA7CB}" type="parTrans" cxnId="{52FEAD85-C8FC-44B5-8799-0FF4B7150E02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5B7CF45A-A9C6-4ECD-A61A-F69D089CD276}" type="sibTrans" cxnId="{52FEAD85-C8FC-44B5-8799-0FF4B7150E02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D71135C0-8D80-4004-8DD1-C7B383CE5BB1}">
      <dgm:prSet phldrT="[Text]"/>
      <dgm:spPr/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2D (MVXR)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E99A701A-94E1-4743-97BE-98137E98926F}" type="parTrans" cxnId="{BAC53A5D-3FF1-48E7-8DC4-33019C1BFE37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E025273D-20C1-40F9-81B6-B5E099E06AF9}" type="sibTrans" cxnId="{BAC53A5D-3FF1-48E7-8DC4-33019C1BFE37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B88DB63D-E56E-4C2F-836B-182FA19DD498}">
      <dgm:prSet phldrT="[Text]"/>
      <dgm:spPr/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3D (RTT)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E13F16D2-7B2B-4012-8D4B-6750FAC303A0}" type="parTrans" cxnId="{F420E66F-5031-43D4-9C77-40156529D45B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694887FD-AF69-4493-9A20-CD41EAC58D55}" type="sibTrans" cxnId="{F420E66F-5031-43D4-9C77-40156529D45B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0A94D9F1-C004-44FA-8EAC-8EECE9CBFD25}">
      <dgm:prSet phldrT="[Text]"/>
      <dgm:spPr/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Coherent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AF95BF25-BF4E-4F6C-8286-E02688CBC959}" type="parTrans" cxnId="{06A43A3A-715A-4388-80A9-40B763DBA016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AE022748-AF10-4FA7-B1B9-4E6B6652ED3A}" type="sibTrans" cxnId="{06A43A3A-715A-4388-80A9-40B763DBA016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F013F4DE-4414-4129-979B-D6BD84D8E08E}">
      <dgm:prSet phldrT="[Text]"/>
      <dgm:spPr>
        <a:solidFill>
          <a:srgbClr val="C00000"/>
        </a:solidFill>
      </dgm:spPr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Trace Detection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9ABDE827-E4DA-4906-9E57-6FF6801A1AE4}" type="parTrans" cxnId="{F6851984-B367-4918-8A53-6D270A3EFCAB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D3AB24B7-D7F8-455D-BFEB-A6A3D93412D1}" type="sibTrans" cxnId="{F6851984-B367-4918-8A53-6D270A3EFCAB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7CCD8FC9-9847-4BE2-9E48-5455402886A1}">
      <dgm:prSet phldrT="[Text]"/>
      <dgm:spPr>
        <a:solidFill>
          <a:srgbClr val="C00000"/>
        </a:solidFill>
      </dgm:spPr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Color Change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0B688C3E-F534-45EA-A107-61BE7A20E4D8}" type="parTrans" cxnId="{FD24684E-B13B-4C7C-89D9-E2CA334479F7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C0F8C282-48B7-4E6D-81EA-FE31DA192911}" type="sibTrans" cxnId="{FD24684E-B13B-4C7C-89D9-E2CA334479F7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2F47F1AE-7246-4D0D-B989-D0C7D96B7822}">
      <dgm:prSet phldrT="[Text]"/>
      <dgm:spPr>
        <a:solidFill>
          <a:srgbClr val="C00000"/>
        </a:solidFill>
      </dgm:spPr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Field Ion Spectrometer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158FF1A1-C83D-40E9-AFEE-F4F28C67DCCD}" type="parTrans" cxnId="{74B834F9-4263-47AD-85AB-56830B2007FD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CF80DE42-1FF7-4615-8F88-36E0DC60B437}" type="sibTrans" cxnId="{74B834F9-4263-47AD-85AB-56830B2007FD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4235E4D1-8058-40F4-9E36-F0C770D19413}">
      <dgm:prSet/>
      <dgm:spPr/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2D X-Ray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59ADA2F9-3237-43B1-BD87-6BA79333E8D4}" type="parTrans" cxnId="{2C794896-34C7-4F9C-A729-F73C311B0C9B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E5ED3833-3A35-4E50-BFE3-95DCAC153FFE}" type="sibTrans" cxnId="{2C794896-34C7-4F9C-A729-F73C311B0C9B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3BD54A3D-7758-4981-A61D-2601BEB13958}">
      <dgm:prSet/>
      <dgm:spPr/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Single Energy </a:t>
          </a:r>
        </a:p>
        <a:p>
          <a:r>
            <a:rPr lang="en-US" b="1" dirty="0" smtClean="0">
              <a:latin typeface="Calibri" pitchFamily="34" charset="0"/>
              <a:cs typeface="Calibri" pitchFamily="34" charset="0"/>
            </a:rPr>
            <a:t>X-ray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31078806-2AEE-472B-8A30-ED5475EA5F60}" type="parTrans" cxnId="{1A40E635-7B82-45C3-ABF7-02DD3333283F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A9D1408F-AC82-414A-B35F-6747236B0F85}" type="sibTrans" cxnId="{1A40E635-7B82-45C3-ABF7-02DD3333283F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69A2275E-93C5-4293-897A-2649F92F5CFA}">
      <dgm:prSet phldrT="[Text]"/>
      <dgm:spPr>
        <a:solidFill>
          <a:srgbClr val="FFFF00"/>
        </a:solidFill>
        <a:ln w="38100"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Ion Mobility Spectrometer</a:t>
          </a:r>
        </a:p>
        <a:p>
          <a:r>
            <a:rPr lang="en-US" b="1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HE-50</a:t>
          </a:r>
          <a:endParaRPr lang="en-US" b="1" dirty="0">
            <a:solidFill>
              <a:schemeClr val="tx2"/>
            </a:solidFill>
            <a:latin typeface="Calibri" pitchFamily="34" charset="0"/>
            <a:cs typeface="Calibri" pitchFamily="34" charset="0"/>
          </a:endParaRPr>
        </a:p>
      </dgm:t>
    </dgm:pt>
    <dgm:pt modelId="{65F69891-9FE3-448F-8490-23A1FE8FA669}" type="parTrans" cxnId="{511266E9-0FE2-4BCE-B821-9A375A8EA622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9023BBA3-28A3-4607-87F2-6E33BF7EC010}" type="sibTrans" cxnId="{511266E9-0FE2-4BCE-B821-9A375A8EA622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D3AA0596-2E17-4657-AD54-BFF972F9B073}">
      <dgm:prSet phldrT="[Text]"/>
      <dgm:spPr>
        <a:solidFill>
          <a:srgbClr val="C00000"/>
        </a:solidFill>
      </dgm:spPr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Ion Trap Mobility Spectrometer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4A541FA4-58F2-4D71-9692-4D71034D6AA5}" type="parTrans" cxnId="{02F5CCD2-035B-4664-B203-B73922347393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E78719DF-E6CB-444C-A9C6-4B6B625ABA9D}" type="sibTrans" cxnId="{02F5CCD2-035B-4664-B203-B73922347393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32006D0E-0855-4261-8BA1-2694F5E30EC8}">
      <dgm:prSet phldrT="[Text]"/>
      <dgm:spPr>
        <a:solidFill>
          <a:srgbClr val="C00000"/>
        </a:solidFill>
      </dgm:spPr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Thermo-Redox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BF6E4EFE-1256-4497-9954-88AC197CA9C8}" type="parTrans" cxnId="{9D0754D1-B25F-452E-9AC7-E3245D74EA51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EB90B1F9-EEF0-4EEB-8070-6DAA0C4CF58C}" type="sibTrans" cxnId="{9D0754D1-B25F-452E-9AC7-E3245D74EA51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97C7E635-1100-4CBC-95EC-0925DA95CE3D}">
      <dgm:prSet/>
      <dgm:spPr/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Dual Energy </a:t>
          </a:r>
        </a:p>
        <a:p>
          <a:r>
            <a:rPr lang="en-US" b="1" dirty="0" smtClean="0">
              <a:latin typeface="Calibri" pitchFamily="34" charset="0"/>
              <a:cs typeface="Calibri" pitchFamily="34" charset="0"/>
            </a:rPr>
            <a:t>(600 series)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E19114C0-5C5E-4304-817B-055E80715BA9}" type="parTrans" cxnId="{5494D42B-94AB-49D0-BFDF-773A4030A2AB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DEDDFD65-F612-4F56-85A6-852E1612789F}" type="sibTrans" cxnId="{5494D42B-94AB-49D0-BFDF-773A4030A2AB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B6B63170-7718-4243-A410-AF8C2693AB7D}">
      <dgm:prSet/>
      <dgm:spPr/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Dual Energy + Backscatter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F6AC5D13-1B55-4B99-B753-A989D334FEE5}" type="parTrans" cxnId="{D7B5061E-9A94-4620-8D8F-BB3936496082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04AC2A3C-A2B8-4B8D-ADFD-7F895501F82E}" type="sibTrans" cxnId="{D7B5061E-9A94-4620-8D8F-BB3936496082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7645FF0F-B5E7-403F-B4F2-2CEE39A8B769}">
      <dgm:prSet/>
      <dgm:spPr/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Backscatter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C067D607-C61B-4C74-97C5-78573ADBCAB8}" type="parTrans" cxnId="{A31AF07A-1D06-4A50-95E8-0120FBA23F29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793CABC4-2517-4C5A-B049-919E49CC6539}" type="sibTrans" cxnId="{A31AF07A-1D06-4A50-95E8-0120FBA23F29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4E1362E8-D85B-4BAC-B8AF-BC9259C4D938}">
      <dgm:prSet/>
      <dgm:spPr/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Multi-View</a:t>
          </a:r>
        </a:p>
        <a:p>
          <a:r>
            <a:rPr lang="en-US" b="1" dirty="0" smtClean="0">
              <a:latin typeface="Calibri" pitchFamily="34" charset="0"/>
              <a:cs typeface="Calibri" pitchFamily="34" charset="0"/>
            </a:rPr>
            <a:t>X-ray (DV) 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E54F7E04-8C06-4768-9924-4FD3C285A922}" type="parTrans" cxnId="{B6B0F0F9-6046-4846-B7E9-56EE4F66B696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57BB9993-4887-43FB-AE77-49DD472AEA0F}" type="sibTrans" cxnId="{B6B0F0F9-6046-4846-B7E9-56EE4F66B696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8F992B3F-F8E8-45BA-AA33-D103AD57BEB8}">
      <dgm:prSet phldrT="[Text]"/>
      <dgm:spPr>
        <a:solidFill>
          <a:srgbClr val="C00000"/>
        </a:solidFill>
      </dgm:spPr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Electron Capture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6A0A4096-35B7-4D6C-9C84-81889287E0EA}" type="parTrans" cxnId="{6352B205-5572-47C6-AFC1-516A565658BC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A7F1E1B2-EFD2-4976-A303-881676153577}" type="sibTrans" cxnId="{6352B205-5572-47C6-AFC1-516A565658BC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0836D57A-0398-4A22-9F6C-84FCA4802574}">
      <dgm:prSet phldrT="[Text]"/>
      <dgm:spPr>
        <a:solidFill>
          <a:srgbClr val="C00000"/>
        </a:solidFill>
      </dgm:spPr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Gas Chromo </a:t>
          </a:r>
          <a:r>
            <a:rPr lang="en-US" b="1" dirty="0" err="1" smtClean="0">
              <a:latin typeface="Calibri" pitchFamily="34" charset="0"/>
              <a:cs typeface="Calibri" pitchFamily="34" charset="0"/>
            </a:rPr>
            <a:t>Chemil</a:t>
          </a:r>
          <a:r>
            <a:rPr lang="en-US" b="1" dirty="0" smtClean="0">
              <a:latin typeface="Calibri" pitchFamily="34" charset="0"/>
              <a:cs typeface="Calibri" pitchFamily="34" charset="0"/>
            </a:rPr>
            <a:t>.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DBF03391-7F1A-4373-BAA2-A8C96A8B1CA9}" type="parTrans" cxnId="{FF462C77-0ED3-4730-B43E-02C241C97FCC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9B9FA1B2-44AB-4682-A921-0B0FA557889A}" type="sibTrans" cxnId="{FF462C77-0ED3-4730-B43E-02C241C97FCC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53B3160C-4A57-4AE5-95F2-1C3E1F2A6878}">
      <dgm:prSet phldrT="[Text]"/>
      <dgm:spPr>
        <a:solidFill>
          <a:srgbClr val="C00000"/>
        </a:solidFill>
      </dgm:spPr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Gas Chromo /IMS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817D1B20-781F-46EC-95B6-D2D100CFBAA3}" type="parTrans" cxnId="{0F1A0D9F-6FE4-4162-AFF4-B7D82A4DF3AB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3040A91A-177A-480B-BB7D-3F61BFFC7F52}" type="sibTrans" cxnId="{0F1A0D9F-6FE4-4162-AFF4-B7D82A4DF3AB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56A64C34-5F2B-44BC-8A98-A293A54C609F}">
      <dgm:prSet phldrT="[Text]"/>
      <dgm:spPr>
        <a:solidFill>
          <a:srgbClr val="C00000"/>
        </a:solidFill>
      </dgm:spPr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Gas Chromo /Mass Spectrometer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819F6592-6BD8-41EB-8604-1B6AAFCF4485}" type="parTrans" cxnId="{3498B431-455D-4127-A163-356F1F7617FD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8F156B3A-CECB-4C96-81A3-635B1E06BFE5}" type="sibTrans" cxnId="{3498B431-455D-4127-A163-356F1F7617FD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9B99180C-B494-46CC-926C-DD884ABCA82D}">
      <dgm:prSet phldrT="[Text]"/>
      <dgm:spPr>
        <a:solidFill>
          <a:srgbClr val="C00000"/>
        </a:solidFill>
      </dgm:spPr>
      <dgm:t>
        <a:bodyPr/>
        <a:lstStyle/>
        <a:p>
          <a:r>
            <a:rPr lang="en-US" b="1" smtClean="0">
              <a:latin typeface="Calibri" pitchFamily="34" charset="0"/>
              <a:cs typeface="Calibri" pitchFamily="34" charset="0"/>
            </a:rPr>
            <a:t>Gas Chromo /SWA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ED865340-D256-43BF-A220-2DAE520E431D}" type="parTrans" cxnId="{2C92B79E-171D-46C9-B7DF-EC9DB4B8381F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2C703E9A-1357-4EDA-B98F-FE5AC32F83E0}" type="sibTrans" cxnId="{2C92B79E-171D-46C9-B7DF-EC9DB4B8381F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E138F5F4-ECEB-4CB2-BB50-58814B9F480E}">
      <dgm:prSet phldrT="[Text]"/>
      <dgm:spPr>
        <a:noFill/>
        <a:effectLst/>
      </dgm:spPr>
      <dgm:t>
        <a:bodyPr/>
        <a:lstStyle/>
        <a:p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A390F539-3C16-473B-803B-9CB6B8C442D8}" type="parTrans" cxnId="{2371BA7E-DF52-4BF1-95BB-44DDB9F0B478}">
      <dgm:prSet/>
      <dgm:spPr/>
      <dgm:t>
        <a:bodyPr/>
        <a:lstStyle/>
        <a:p>
          <a:endParaRPr lang="en-US"/>
        </a:p>
      </dgm:t>
    </dgm:pt>
    <dgm:pt modelId="{B9CF0151-A184-43E5-AF9E-EF0EC01C84E2}" type="sibTrans" cxnId="{2371BA7E-DF52-4BF1-95BB-44DDB9F0B478}">
      <dgm:prSet/>
      <dgm:spPr/>
      <dgm:t>
        <a:bodyPr/>
        <a:lstStyle/>
        <a:p>
          <a:endParaRPr lang="en-US"/>
        </a:p>
      </dgm:t>
    </dgm:pt>
    <dgm:pt modelId="{840FD606-560F-4E94-9270-6593C79E9209}">
      <dgm:prSet phldrT="[Text]"/>
      <dgm:spPr>
        <a:noFill/>
        <a:effectLst/>
      </dgm:spPr>
      <dgm:t>
        <a:bodyPr/>
        <a:lstStyle/>
        <a:p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56367587-DAD3-4C53-A7ED-9A199627E74C}" type="parTrans" cxnId="{DAA4283F-4EF6-474F-8C9D-B8A3CAF5C2B7}">
      <dgm:prSet/>
      <dgm:spPr/>
      <dgm:t>
        <a:bodyPr/>
        <a:lstStyle/>
        <a:p>
          <a:endParaRPr lang="en-US"/>
        </a:p>
      </dgm:t>
    </dgm:pt>
    <dgm:pt modelId="{416A3768-1A64-41F9-AF6A-751829AA94D9}" type="sibTrans" cxnId="{DAA4283F-4EF6-474F-8C9D-B8A3CAF5C2B7}">
      <dgm:prSet/>
      <dgm:spPr/>
      <dgm:t>
        <a:bodyPr/>
        <a:lstStyle/>
        <a:p>
          <a:endParaRPr lang="en-US"/>
        </a:p>
      </dgm:t>
    </dgm:pt>
    <dgm:pt modelId="{64834DE7-0538-410A-B23D-498C8CF524E4}" type="pres">
      <dgm:prSet presAssocID="{DFF780FC-D455-4564-A9FC-E370513830E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441CCB6-1C0D-47FA-9DF1-69B07B27042B}" type="pres">
      <dgm:prSet presAssocID="{F964C666-E406-4A1F-8443-6CCBE3FD69AE}" presName="hierRoot1" presStyleCnt="0">
        <dgm:presLayoutVars>
          <dgm:hierBranch val="init"/>
        </dgm:presLayoutVars>
      </dgm:prSet>
      <dgm:spPr/>
    </dgm:pt>
    <dgm:pt modelId="{6252E474-B7A5-43FF-9AC4-B27A18DFDF79}" type="pres">
      <dgm:prSet presAssocID="{F964C666-E406-4A1F-8443-6CCBE3FD69AE}" presName="rootComposite1" presStyleCnt="0"/>
      <dgm:spPr/>
    </dgm:pt>
    <dgm:pt modelId="{78CE67C9-5E6D-4783-9B6C-9D74AB0A466E}" type="pres">
      <dgm:prSet presAssocID="{F964C666-E406-4A1F-8443-6CCBE3FD69AE}" presName="rootText1" presStyleLbl="node0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23861D-7090-4F42-8654-39DBC1C67F89}" type="pres">
      <dgm:prSet presAssocID="{F964C666-E406-4A1F-8443-6CCBE3FD69A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CC92AF91-CD85-45B4-8518-387FBDD50C68}" type="pres">
      <dgm:prSet presAssocID="{F964C666-E406-4A1F-8443-6CCBE3FD69AE}" presName="hierChild2" presStyleCnt="0"/>
      <dgm:spPr/>
    </dgm:pt>
    <dgm:pt modelId="{A6DFCE3A-2034-4D75-BD41-56FA21C54905}" type="pres">
      <dgm:prSet presAssocID="{B60B3DDB-85F6-431D-9D1C-231CF32EA7CB}" presName="Name37" presStyleLbl="parChTrans1D2" presStyleIdx="0" presStyleCnt="12"/>
      <dgm:spPr/>
      <dgm:t>
        <a:bodyPr/>
        <a:lstStyle/>
        <a:p>
          <a:endParaRPr lang="en-US"/>
        </a:p>
      </dgm:t>
    </dgm:pt>
    <dgm:pt modelId="{04672204-434A-4258-85A1-DE2D6889E432}" type="pres">
      <dgm:prSet presAssocID="{A71E80E6-484D-454F-ACE6-BCF5772F2260}" presName="hierRoot2" presStyleCnt="0">
        <dgm:presLayoutVars>
          <dgm:hierBranch val="init"/>
        </dgm:presLayoutVars>
      </dgm:prSet>
      <dgm:spPr/>
    </dgm:pt>
    <dgm:pt modelId="{729B7BF1-3306-4008-9405-D7C09D06DEF4}" type="pres">
      <dgm:prSet presAssocID="{A71E80E6-484D-454F-ACE6-BCF5772F2260}" presName="rootComposite" presStyleCnt="0"/>
      <dgm:spPr/>
    </dgm:pt>
    <dgm:pt modelId="{A4DC98C5-C70F-4114-89A4-F22B5EED90DD}" type="pres">
      <dgm:prSet presAssocID="{A71E80E6-484D-454F-ACE6-BCF5772F2260}" presName="rootText" presStyleLbl="node2" presStyleIdx="0" presStyleCnt="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2A74DD-76E7-450C-9225-B6B68A09A4D3}" type="pres">
      <dgm:prSet presAssocID="{A71E80E6-484D-454F-ACE6-BCF5772F2260}" presName="rootConnector" presStyleLbl="node2" presStyleIdx="0" presStyleCnt="12"/>
      <dgm:spPr/>
      <dgm:t>
        <a:bodyPr/>
        <a:lstStyle/>
        <a:p>
          <a:endParaRPr lang="en-US"/>
        </a:p>
      </dgm:t>
    </dgm:pt>
    <dgm:pt modelId="{27E97BA5-CB0F-43A9-AB6E-75E582929A3D}" type="pres">
      <dgm:prSet presAssocID="{A71E80E6-484D-454F-ACE6-BCF5772F2260}" presName="hierChild4" presStyleCnt="0"/>
      <dgm:spPr/>
    </dgm:pt>
    <dgm:pt modelId="{708A0E52-9320-4E70-A8C7-5C2EBE256560}" type="pres">
      <dgm:prSet presAssocID="{E99A701A-94E1-4743-97BE-98137E98926F}" presName="Name37" presStyleLbl="parChTrans1D3" presStyleIdx="0" presStyleCnt="8"/>
      <dgm:spPr/>
      <dgm:t>
        <a:bodyPr/>
        <a:lstStyle/>
        <a:p>
          <a:endParaRPr lang="en-US"/>
        </a:p>
      </dgm:t>
    </dgm:pt>
    <dgm:pt modelId="{DE47EC5A-193B-4FC0-9B01-C940D23548CD}" type="pres">
      <dgm:prSet presAssocID="{D71135C0-8D80-4004-8DD1-C7B383CE5BB1}" presName="hierRoot2" presStyleCnt="0">
        <dgm:presLayoutVars>
          <dgm:hierBranch val="init"/>
        </dgm:presLayoutVars>
      </dgm:prSet>
      <dgm:spPr/>
    </dgm:pt>
    <dgm:pt modelId="{D9DEFA58-7D2D-4534-B77A-2FDA4DFD9050}" type="pres">
      <dgm:prSet presAssocID="{D71135C0-8D80-4004-8DD1-C7B383CE5BB1}" presName="rootComposite" presStyleCnt="0"/>
      <dgm:spPr/>
    </dgm:pt>
    <dgm:pt modelId="{25C40FEF-1850-4416-AEB4-B11F63495021}" type="pres">
      <dgm:prSet presAssocID="{D71135C0-8D80-4004-8DD1-C7B383CE5BB1}" presName="rootText" presStyleLbl="node3" presStyleIdx="0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33C679-1C0E-4CB8-AC67-773AD565951D}" type="pres">
      <dgm:prSet presAssocID="{D71135C0-8D80-4004-8DD1-C7B383CE5BB1}" presName="rootConnector" presStyleLbl="node3" presStyleIdx="0" presStyleCnt="8"/>
      <dgm:spPr/>
      <dgm:t>
        <a:bodyPr/>
        <a:lstStyle/>
        <a:p>
          <a:endParaRPr lang="en-US"/>
        </a:p>
      </dgm:t>
    </dgm:pt>
    <dgm:pt modelId="{C9BEF725-590D-4DB2-943D-C1B925DE4CF3}" type="pres">
      <dgm:prSet presAssocID="{D71135C0-8D80-4004-8DD1-C7B383CE5BB1}" presName="hierChild4" presStyleCnt="0"/>
      <dgm:spPr/>
    </dgm:pt>
    <dgm:pt modelId="{9BD69A20-4025-4B52-A473-F91CA4491B31}" type="pres">
      <dgm:prSet presAssocID="{D71135C0-8D80-4004-8DD1-C7B383CE5BB1}" presName="hierChild5" presStyleCnt="0"/>
      <dgm:spPr/>
    </dgm:pt>
    <dgm:pt modelId="{19B65DA0-093B-41AF-958F-06975ED36054}" type="pres">
      <dgm:prSet presAssocID="{E13F16D2-7B2B-4012-8D4B-6750FAC303A0}" presName="Name37" presStyleLbl="parChTrans1D3" presStyleIdx="1" presStyleCnt="8"/>
      <dgm:spPr/>
      <dgm:t>
        <a:bodyPr/>
        <a:lstStyle/>
        <a:p>
          <a:endParaRPr lang="en-US"/>
        </a:p>
      </dgm:t>
    </dgm:pt>
    <dgm:pt modelId="{6FC57020-5DA8-4BC7-84DD-A6E60E086CA2}" type="pres">
      <dgm:prSet presAssocID="{B88DB63D-E56E-4C2F-836B-182FA19DD498}" presName="hierRoot2" presStyleCnt="0">
        <dgm:presLayoutVars>
          <dgm:hierBranch val="init"/>
        </dgm:presLayoutVars>
      </dgm:prSet>
      <dgm:spPr/>
    </dgm:pt>
    <dgm:pt modelId="{5017373C-F78C-4F40-B8FF-4BE0FDE165D5}" type="pres">
      <dgm:prSet presAssocID="{B88DB63D-E56E-4C2F-836B-182FA19DD498}" presName="rootComposite" presStyleCnt="0"/>
      <dgm:spPr/>
    </dgm:pt>
    <dgm:pt modelId="{68C58D4C-B6C8-4FC5-82F0-C3834A5CF809}" type="pres">
      <dgm:prSet presAssocID="{B88DB63D-E56E-4C2F-836B-182FA19DD498}" presName="rootText" presStyleLbl="node3" presStyleIdx="1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6ADE9CF-9663-489F-8932-97A7EA842CCE}" type="pres">
      <dgm:prSet presAssocID="{B88DB63D-E56E-4C2F-836B-182FA19DD498}" presName="rootConnector" presStyleLbl="node3" presStyleIdx="1" presStyleCnt="8"/>
      <dgm:spPr/>
      <dgm:t>
        <a:bodyPr/>
        <a:lstStyle/>
        <a:p>
          <a:endParaRPr lang="en-US"/>
        </a:p>
      </dgm:t>
    </dgm:pt>
    <dgm:pt modelId="{64E8DFBB-1810-470D-B126-C5B1266E5B10}" type="pres">
      <dgm:prSet presAssocID="{B88DB63D-E56E-4C2F-836B-182FA19DD498}" presName="hierChild4" presStyleCnt="0"/>
      <dgm:spPr/>
    </dgm:pt>
    <dgm:pt modelId="{1F5DDB1D-ECFF-4F8F-BB5D-16C5DDD20EED}" type="pres">
      <dgm:prSet presAssocID="{B88DB63D-E56E-4C2F-836B-182FA19DD498}" presName="hierChild5" presStyleCnt="0"/>
      <dgm:spPr/>
    </dgm:pt>
    <dgm:pt modelId="{DFCA1B15-937C-4133-89F8-DFE7EAF935D5}" type="pres">
      <dgm:prSet presAssocID="{AF95BF25-BF4E-4F6C-8286-E02688CBC959}" presName="Name37" presStyleLbl="parChTrans1D3" presStyleIdx="2" presStyleCnt="8"/>
      <dgm:spPr/>
      <dgm:t>
        <a:bodyPr/>
        <a:lstStyle/>
        <a:p>
          <a:endParaRPr lang="en-US"/>
        </a:p>
      </dgm:t>
    </dgm:pt>
    <dgm:pt modelId="{A18AA8A2-DC28-4C56-B38E-FE8396BAB0BC}" type="pres">
      <dgm:prSet presAssocID="{0A94D9F1-C004-44FA-8EAC-8EECE9CBFD25}" presName="hierRoot2" presStyleCnt="0">
        <dgm:presLayoutVars>
          <dgm:hierBranch val="init"/>
        </dgm:presLayoutVars>
      </dgm:prSet>
      <dgm:spPr/>
    </dgm:pt>
    <dgm:pt modelId="{1157D4B7-10C1-4D62-88FC-BD8C324CD257}" type="pres">
      <dgm:prSet presAssocID="{0A94D9F1-C004-44FA-8EAC-8EECE9CBFD25}" presName="rootComposite" presStyleCnt="0"/>
      <dgm:spPr/>
    </dgm:pt>
    <dgm:pt modelId="{F0027E4C-3230-4BA8-91D9-53AE00920303}" type="pres">
      <dgm:prSet presAssocID="{0A94D9F1-C004-44FA-8EAC-8EECE9CBFD25}" presName="rootText" presStyleLbl="node3" presStyleIdx="2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BFB6B74-E536-4164-BED2-3DD1EC11C498}" type="pres">
      <dgm:prSet presAssocID="{0A94D9F1-C004-44FA-8EAC-8EECE9CBFD25}" presName="rootConnector" presStyleLbl="node3" presStyleIdx="2" presStyleCnt="8"/>
      <dgm:spPr/>
      <dgm:t>
        <a:bodyPr/>
        <a:lstStyle/>
        <a:p>
          <a:endParaRPr lang="en-US"/>
        </a:p>
      </dgm:t>
    </dgm:pt>
    <dgm:pt modelId="{DEEB01CA-057A-4287-860D-106248BF468B}" type="pres">
      <dgm:prSet presAssocID="{0A94D9F1-C004-44FA-8EAC-8EECE9CBFD25}" presName="hierChild4" presStyleCnt="0"/>
      <dgm:spPr/>
    </dgm:pt>
    <dgm:pt modelId="{23983DD1-EB2C-46FB-BB93-3B6FFEE9F35E}" type="pres">
      <dgm:prSet presAssocID="{0A94D9F1-C004-44FA-8EAC-8EECE9CBFD25}" presName="hierChild5" presStyleCnt="0"/>
      <dgm:spPr/>
    </dgm:pt>
    <dgm:pt modelId="{ADED7C41-8208-42A5-A9A6-920C1DD39B60}" type="pres">
      <dgm:prSet presAssocID="{A71E80E6-484D-454F-ACE6-BCF5772F2260}" presName="hierChild5" presStyleCnt="0"/>
      <dgm:spPr/>
    </dgm:pt>
    <dgm:pt modelId="{1DFCB042-95EB-41BD-B864-1100EABD27DD}" type="pres">
      <dgm:prSet presAssocID="{59ADA2F9-3237-43B1-BD87-6BA79333E8D4}" presName="Name37" presStyleLbl="parChTrans1D2" presStyleIdx="1" presStyleCnt="12"/>
      <dgm:spPr/>
      <dgm:t>
        <a:bodyPr/>
        <a:lstStyle/>
        <a:p>
          <a:endParaRPr lang="en-US"/>
        </a:p>
      </dgm:t>
    </dgm:pt>
    <dgm:pt modelId="{B226E7ED-A1FC-4B71-A897-133BA7E8F2BD}" type="pres">
      <dgm:prSet presAssocID="{4235E4D1-8058-40F4-9E36-F0C770D19413}" presName="hierRoot2" presStyleCnt="0">
        <dgm:presLayoutVars>
          <dgm:hierBranch val="init"/>
        </dgm:presLayoutVars>
      </dgm:prSet>
      <dgm:spPr/>
    </dgm:pt>
    <dgm:pt modelId="{2A1A0E5D-12D0-471D-B7B0-833E0AFDBBED}" type="pres">
      <dgm:prSet presAssocID="{4235E4D1-8058-40F4-9E36-F0C770D19413}" presName="rootComposite" presStyleCnt="0"/>
      <dgm:spPr/>
    </dgm:pt>
    <dgm:pt modelId="{23B1BD8D-D770-4473-B955-AE6D344CA165}" type="pres">
      <dgm:prSet presAssocID="{4235E4D1-8058-40F4-9E36-F0C770D19413}" presName="rootText" presStyleLbl="node2" presStyleIdx="1" presStyleCnt="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34CE13-B9FA-43C3-96B0-FA60D27C02FE}" type="pres">
      <dgm:prSet presAssocID="{4235E4D1-8058-40F4-9E36-F0C770D19413}" presName="rootConnector" presStyleLbl="node2" presStyleIdx="1" presStyleCnt="12"/>
      <dgm:spPr/>
      <dgm:t>
        <a:bodyPr/>
        <a:lstStyle/>
        <a:p>
          <a:endParaRPr lang="en-US"/>
        </a:p>
      </dgm:t>
    </dgm:pt>
    <dgm:pt modelId="{E254E2A0-91A9-4F25-8326-91F73257637B}" type="pres">
      <dgm:prSet presAssocID="{4235E4D1-8058-40F4-9E36-F0C770D19413}" presName="hierChild4" presStyleCnt="0"/>
      <dgm:spPr/>
    </dgm:pt>
    <dgm:pt modelId="{0B2A7F50-0625-44BA-A28C-5A6E325DAB81}" type="pres">
      <dgm:prSet presAssocID="{31078806-2AEE-472B-8A30-ED5475EA5F60}" presName="Name37" presStyleLbl="parChTrans1D3" presStyleIdx="3" presStyleCnt="8"/>
      <dgm:spPr/>
      <dgm:t>
        <a:bodyPr/>
        <a:lstStyle/>
        <a:p>
          <a:endParaRPr lang="en-US"/>
        </a:p>
      </dgm:t>
    </dgm:pt>
    <dgm:pt modelId="{7DADD5AC-2F9F-481D-AC88-EC0270C7CA67}" type="pres">
      <dgm:prSet presAssocID="{3BD54A3D-7758-4981-A61D-2601BEB13958}" presName="hierRoot2" presStyleCnt="0">
        <dgm:presLayoutVars>
          <dgm:hierBranch val="init"/>
        </dgm:presLayoutVars>
      </dgm:prSet>
      <dgm:spPr/>
    </dgm:pt>
    <dgm:pt modelId="{37C103DA-F981-4806-9337-2EC4082778CD}" type="pres">
      <dgm:prSet presAssocID="{3BD54A3D-7758-4981-A61D-2601BEB13958}" presName="rootComposite" presStyleCnt="0"/>
      <dgm:spPr/>
    </dgm:pt>
    <dgm:pt modelId="{945D37E0-8D90-4D4D-A89E-A5BA25980935}" type="pres">
      <dgm:prSet presAssocID="{3BD54A3D-7758-4981-A61D-2601BEB13958}" presName="rootText" presStyleLbl="node3" presStyleIdx="3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31CDB9-9310-43E5-AA3B-C692E7AE347A}" type="pres">
      <dgm:prSet presAssocID="{3BD54A3D-7758-4981-A61D-2601BEB13958}" presName="rootConnector" presStyleLbl="node3" presStyleIdx="3" presStyleCnt="8"/>
      <dgm:spPr/>
      <dgm:t>
        <a:bodyPr/>
        <a:lstStyle/>
        <a:p>
          <a:endParaRPr lang="en-US"/>
        </a:p>
      </dgm:t>
    </dgm:pt>
    <dgm:pt modelId="{0D0DF4CB-2477-4B5D-A26A-36387677823B}" type="pres">
      <dgm:prSet presAssocID="{3BD54A3D-7758-4981-A61D-2601BEB13958}" presName="hierChild4" presStyleCnt="0"/>
      <dgm:spPr/>
    </dgm:pt>
    <dgm:pt modelId="{919CAECC-8D34-46C6-BC63-2B8D640F67AE}" type="pres">
      <dgm:prSet presAssocID="{3BD54A3D-7758-4981-A61D-2601BEB13958}" presName="hierChild5" presStyleCnt="0"/>
      <dgm:spPr/>
    </dgm:pt>
    <dgm:pt modelId="{34C9675C-9087-4B34-8C4F-FB011CC31C97}" type="pres">
      <dgm:prSet presAssocID="{E19114C0-5C5E-4304-817B-055E80715BA9}" presName="Name37" presStyleLbl="parChTrans1D3" presStyleIdx="4" presStyleCnt="8"/>
      <dgm:spPr/>
      <dgm:t>
        <a:bodyPr/>
        <a:lstStyle/>
        <a:p>
          <a:endParaRPr lang="en-US"/>
        </a:p>
      </dgm:t>
    </dgm:pt>
    <dgm:pt modelId="{336482EE-CB94-4734-85F2-C7E6D3F77F3E}" type="pres">
      <dgm:prSet presAssocID="{97C7E635-1100-4CBC-95EC-0925DA95CE3D}" presName="hierRoot2" presStyleCnt="0">
        <dgm:presLayoutVars>
          <dgm:hierBranch val="init"/>
        </dgm:presLayoutVars>
      </dgm:prSet>
      <dgm:spPr/>
    </dgm:pt>
    <dgm:pt modelId="{279DBE62-2283-44FD-A53E-D89A194555AA}" type="pres">
      <dgm:prSet presAssocID="{97C7E635-1100-4CBC-95EC-0925DA95CE3D}" presName="rootComposite" presStyleCnt="0"/>
      <dgm:spPr/>
    </dgm:pt>
    <dgm:pt modelId="{872DB386-D531-430C-B7F5-42576491C0E7}" type="pres">
      <dgm:prSet presAssocID="{97C7E635-1100-4CBC-95EC-0925DA95CE3D}" presName="rootText" presStyleLbl="node3" presStyleIdx="4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CDC951B-D1D0-4794-B5B1-007D0A8D5F50}" type="pres">
      <dgm:prSet presAssocID="{97C7E635-1100-4CBC-95EC-0925DA95CE3D}" presName="rootConnector" presStyleLbl="node3" presStyleIdx="4" presStyleCnt="8"/>
      <dgm:spPr/>
      <dgm:t>
        <a:bodyPr/>
        <a:lstStyle/>
        <a:p>
          <a:endParaRPr lang="en-US"/>
        </a:p>
      </dgm:t>
    </dgm:pt>
    <dgm:pt modelId="{A489B2F3-6A74-4C83-95E8-214557DDB1BE}" type="pres">
      <dgm:prSet presAssocID="{97C7E635-1100-4CBC-95EC-0925DA95CE3D}" presName="hierChild4" presStyleCnt="0"/>
      <dgm:spPr/>
    </dgm:pt>
    <dgm:pt modelId="{2E5AD13A-884D-4CD6-B17F-C60A8A7810AC}" type="pres">
      <dgm:prSet presAssocID="{97C7E635-1100-4CBC-95EC-0925DA95CE3D}" presName="hierChild5" presStyleCnt="0"/>
      <dgm:spPr/>
    </dgm:pt>
    <dgm:pt modelId="{B4F96F95-01FC-4727-863C-02B2FF91DED3}" type="pres">
      <dgm:prSet presAssocID="{F6AC5D13-1B55-4B99-B753-A989D334FEE5}" presName="Name37" presStyleLbl="parChTrans1D3" presStyleIdx="5" presStyleCnt="8"/>
      <dgm:spPr/>
      <dgm:t>
        <a:bodyPr/>
        <a:lstStyle/>
        <a:p>
          <a:endParaRPr lang="en-US"/>
        </a:p>
      </dgm:t>
    </dgm:pt>
    <dgm:pt modelId="{7D6352DE-9D96-4CFD-92B5-2B18F424BF82}" type="pres">
      <dgm:prSet presAssocID="{B6B63170-7718-4243-A410-AF8C2693AB7D}" presName="hierRoot2" presStyleCnt="0">
        <dgm:presLayoutVars>
          <dgm:hierBranch val="init"/>
        </dgm:presLayoutVars>
      </dgm:prSet>
      <dgm:spPr/>
    </dgm:pt>
    <dgm:pt modelId="{1159E55A-65ED-4D3E-8E37-2F5F91B0201C}" type="pres">
      <dgm:prSet presAssocID="{B6B63170-7718-4243-A410-AF8C2693AB7D}" presName="rootComposite" presStyleCnt="0"/>
      <dgm:spPr/>
    </dgm:pt>
    <dgm:pt modelId="{1DAF3C15-C955-4005-B7B5-8168DB1C663F}" type="pres">
      <dgm:prSet presAssocID="{B6B63170-7718-4243-A410-AF8C2693AB7D}" presName="rootText" presStyleLbl="node3" presStyleIdx="5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A67316A-25F4-4D37-896B-F8E3167517E2}" type="pres">
      <dgm:prSet presAssocID="{B6B63170-7718-4243-A410-AF8C2693AB7D}" presName="rootConnector" presStyleLbl="node3" presStyleIdx="5" presStyleCnt="8"/>
      <dgm:spPr/>
      <dgm:t>
        <a:bodyPr/>
        <a:lstStyle/>
        <a:p>
          <a:endParaRPr lang="en-US"/>
        </a:p>
      </dgm:t>
    </dgm:pt>
    <dgm:pt modelId="{F5134266-0D21-41BB-9E95-20C83DCAFB62}" type="pres">
      <dgm:prSet presAssocID="{B6B63170-7718-4243-A410-AF8C2693AB7D}" presName="hierChild4" presStyleCnt="0"/>
      <dgm:spPr/>
    </dgm:pt>
    <dgm:pt modelId="{2310BE2C-589E-4AA8-90A7-099B6C0A2E5F}" type="pres">
      <dgm:prSet presAssocID="{B6B63170-7718-4243-A410-AF8C2693AB7D}" presName="hierChild5" presStyleCnt="0"/>
      <dgm:spPr/>
    </dgm:pt>
    <dgm:pt modelId="{5B4ECB00-027B-4644-944B-0F18AE419681}" type="pres">
      <dgm:prSet presAssocID="{C067D607-C61B-4C74-97C5-78573ADBCAB8}" presName="Name37" presStyleLbl="parChTrans1D3" presStyleIdx="6" presStyleCnt="8"/>
      <dgm:spPr/>
      <dgm:t>
        <a:bodyPr/>
        <a:lstStyle/>
        <a:p>
          <a:endParaRPr lang="en-US"/>
        </a:p>
      </dgm:t>
    </dgm:pt>
    <dgm:pt modelId="{69318E48-C6F2-4828-B6B4-61CE8C2D0BC0}" type="pres">
      <dgm:prSet presAssocID="{7645FF0F-B5E7-403F-B4F2-2CEE39A8B769}" presName="hierRoot2" presStyleCnt="0">
        <dgm:presLayoutVars>
          <dgm:hierBranch val="init"/>
        </dgm:presLayoutVars>
      </dgm:prSet>
      <dgm:spPr/>
    </dgm:pt>
    <dgm:pt modelId="{7085C268-49E0-412E-8FE3-5AB5A89131C0}" type="pres">
      <dgm:prSet presAssocID="{7645FF0F-B5E7-403F-B4F2-2CEE39A8B769}" presName="rootComposite" presStyleCnt="0"/>
      <dgm:spPr/>
    </dgm:pt>
    <dgm:pt modelId="{7A3349DC-8B94-4B9B-8FE0-6E3B0885ACCF}" type="pres">
      <dgm:prSet presAssocID="{7645FF0F-B5E7-403F-B4F2-2CEE39A8B769}" presName="rootText" presStyleLbl="node3" presStyleIdx="6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48B82F1-8D83-4A24-8C61-00D614A800F7}" type="pres">
      <dgm:prSet presAssocID="{7645FF0F-B5E7-403F-B4F2-2CEE39A8B769}" presName="rootConnector" presStyleLbl="node3" presStyleIdx="6" presStyleCnt="8"/>
      <dgm:spPr/>
      <dgm:t>
        <a:bodyPr/>
        <a:lstStyle/>
        <a:p>
          <a:endParaRPr lang="en-US"/>
        </a:p>
      </dgm:t>
    </dgm:pt>
    <dgm:pt modelId="{49675141-F138-45ED-BA33-79BED268BCC6}" type="pres">
      <dgm:prSet presAssocID="{7645FF0F-B5E7-403F-B4F2-2CEE39A8B769}" presName="hierChild4" presStyleCnt="0"/>
      <dgm:spPr/>
    </dgm:pt>
    <dgm:pt modelId="{A0D8A43B-61AA-4109-891C-2F5F800C667E}" type="pres">
      <dgm:prSet presAssocID="{7645FF0F-B5E7-403F-B4F2-2CEE39A8B769}" presName="hierChild5" presStyleCnt="0"/>
      <dgm:spPr/>
    </dgm:pt>
    <dgm:pt modelId="{294125D5-DABB-43A1-9618-28988575D3DC}" type="pres">
      <dgm:prSet presAssocID="{E54F7E04-8C06-4768-9924-4FD3C285A922}" presName="Name37" presStyleLbl="parChTrans1D3" presStyleIdx="7" presStyleCnt="8"/>
      <dgm:spPr/>
      <dgm:t>
        <a:bodyPr/>
        <a:lstStyle/>
        <a:p>
          <a:endParaRPr lang="en-US"/>
        </a:p>
      </dgm:t>
    </dgm:pt>
    <dgm:pt modelId="{D03334E3-CA5D-4911-A881-B3BE42F653F3}" type="pres">
      <dgm:prSet presAssocID="{4E1362E8-D85B-4BAC-B8AF-BC9259C4D938}" presName="hierRoot2" presStyleCnt="0">
        <dgm:presLayoutVars>
          <dgm:hierBranch val="init"/>
        </dgm:presLayoutVars>
      </dgm:prSet>
      <dgm:spPr/>
    </dgm:pt>
    <dgm:pt modelId="{FD57A649-AD3B-4DE7-9F76-2D943BFF6832}" type="pres">
      <dgm:prSet presAssocID="{4E1362E8-D85B-4BAC-B8AF-BC9259C4D938}" presName="rootComposite" presStyleCnt="0"/>
      <dgm:spPr/>
    </dgm:pt>
    <dgm:pt modelId="{560CB710-6CFA-49E5-8AB6-7C454AE137DE}" type="pres">
      <dgm:prSet presAssocID="{4E1362E8-D85B-4BAC-B8AF-BC9259C4D938}" presName="rootText" presStyleLbl="node3" presStyleIdx="7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2F02103-7781-4D84-8AAD-3CD108FADCD7}" type="pres">
      <dgm:prSet presAssocID="{4E1362E8-D85B-4BAC-B8AF-BC9259C4D938}" presName="rootConnector" presStyleLbl="node3" presStyleIdx="7" presStyleCnt="8"/>
      <dgm:spPr/>
      <dgm:t>
        <a:bodyPr/>
        <a:lstStyle/>
        <a:p>
          <a:endParaRPr lang="en-US"/>
        </a:p>
      </dgm:t>
    </dgm:pt>
    <dgm:pt modelId="{F79DD01B-CDF3-4263-B16C-909829C72751}" type="pres">
      <dgm:prSet presAssocID="{4E1362E8-D85B-4BAC-B8AF-BC9259C4D938}" presName="hierChild4" presStyleCnt="0"/>
      <dgm:spPr/>
    </dgm:pt>
    <dgm:pt modelId="{89C7B322-63F7-4C00-A455-9E033FDBDFD7}" type="pres">
      <dgm:prSet presAssocID="{4E1362E8-D85B-4BAC-B8AF-BC9259C4D938}" presName="hierChild5" presStyleCnt="0"/>
      <dgm:spPr/>
    </dgm:pt>
    <dgm:pt modelId="{CC18F189-93C2-4576-8B17-408C37A678A9}" type="pres">
      <dgm:prSet presAssocID="{4235E4D1-8058-40F4-9E36-F0C770D19413}" presName="hierChild5" presStyleCnt="0"/>
      <dgm:spPr/>
    </dgm:pt>
    <dgm:pt modelId="{D513DCC6-B082-47A1-B3D3-851A4F8804F1}" type="pres">
      <dgm:prSet presAssocID="{F964C666-E406-4A1F-8443-6CCBE3FD69AE}" presName="hierChild3" presStyleCnt="0"/>
      <dgm:spPr/>
    </dgm:pt>
    <dgm:pt modelId="{7CEAEC4B-B472-44AB-8D12-35B5FCD06119}" type="pres">
      <dgm:prSet presAssocID="{E138F5F4-ECEB-4CB2-BB50-58814B9F480E}" presName="hierRoot1" presStyleCnt="0">
        <dgm:presLayoutVars>
          <dgm:hierBranch val="init"/>
        </dgm:presLayoutVars>
      </dgm:prSet>
      <dgm:spPr/>
    </dgm:pt>
    <dgm:pt modelId="{913EA3D5-A102-448E-ADBD-65A4C46F2B4D}" type="pres">
      <dgm:prSet presAssocID="{E138F5F4-ECEB-4CB2-BB50-58814B9F480E}" presName="rootComposite1" presStyleCnt="0"/>
      <dgm:spPr/>
    </dgm:pt>
    <dgm:pt modelId="{384B0AEA-7ABF-454C-84F0-946E6A45F87F}" type="pres">
      <dgm:prSet presAssocID="{E138F5F4-ECEB-4CB2-BB50-58814B9F480E}" presName="rootText1" presStyleLbl="node0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E5FFAA1-FE6F-4718-A407-9CCA99F1EAB8}" type="pres">
      <dgm:prSet presAssocID="{E138F5F4-ECEB-4CB2-BB50-58814B9F480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BACA99B6-8E05-4960-9CEC-DA1DBB6DBCC8}" type="pres">
      <dgm:prSet presAssocID="{E138F5F4-ECEB-4CB2-BB50-58814B9F480E}" presName="hierChild2" presStyleCnt="0"/>
      <dgm:spPr/>
    </dgm:pt>
    <dgm:pt modelId="{72A95C7C-DFF8-4FFE-B28B-0418090D4637}" type="pres">
      <dgm:prSet presAssocID="{E138F5F4-ECEB-4CB2-BB50-58814B9F480E}" presName="hierChild3" presStyleCnt="0"/>
      <dgm:spPr/>
    </dgm:pt>
    <dgm:pt modelId="{519206C0-C4D0-49D8-A56B-52EB00B28B15}" type="pres">
      <dgm:prSet presAssocID="{840FD606-560F-4E94-9270-6593C79E9209}" presName="hierRoot1" presStyleCnt="0">
        <dgm:presLayoutVars>
          <dgm:hierBranch val="init"/>
        </dgm:presLayoutVars>
      </dgm:prSet>
      <dgm:spPr/>
    </dgm:pt>
    <dgm:pt modelId="{91B340CA-5B51-4174-AA02-E8C0D18EA382}" type="pres">
      <dgm:prSet presAssocID="{840FD606-560F-4E94-9270-6593C79E9209}" presName="rootComposite1" presStyleCnt="0"/>
      <dgm:spPr/>
    </dgm:pt>
    <dgm:pt modelId="{DF5C3EAB-8CF3-4FDF-B4C9-493C0A819893}" type="pres">
      <dgm:prSet presAssocID="{840FD606-560F-4E94-9270-6593C79E9209}" presName="rootText1" presStyleLbl="node0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EC14A3D-5C9E-4CF4-BF93-B53FE5864531}" type="pres">
      <dgm:prSet presAssocID="{840FD606-560F-4E94-9270-6593C79E9209}" presName="rootConnector1" presStyleLbl="node1" presStyleIdx="0" presStyleCnt="0"/>
      <dgm:spPr/>
      <dgm:t>
        <a:bodyPr/>
        <a:lstStyle/>
        <a:p>
          <a:endParaRPr lang="en-US"/>
        </a:p>
      </dgm:t>
    </dgm:pt>
    <dgm:pt modelId="{6B956D8E-C40D-4E81-9891-F512CC3F1EE7}" type="pres">
      <dgm:prSet presAssocID="{840FD606-560F-4E94-9270-6593C79E9209}" presName="hierChild2" presStyleCnt="0"/>
      <dgm:spPr/>
    </dgm:pt>
    <dgm:pt modelId="{72477DEE-B602-4934-AB74-5A725ED26788}" type="pres">
      <dgm:prSet presAssocID="{840FD606-560F-4E94-9270-6593C79E9209}" presName="hierChild3" presStyleCnt="0"/>
      <dgm:spPr/>
    </dgm:pt>
    <dgm:pt modelId="{A2501456-9082-4AE0-ABD2-46D3334B90FA}" type="pres">
      <dgm:prSet presAssocID="{F013F4DE-4414-4129-979B-D6BD84D8E08E}" presName="hierRoot1" presStyleCnt="0">
        <dgm:presLayoutVars>
          <dgm:hierBranch val="hang"/>
        </dgm:presLayoutVars>
      </dgm:prSet>
      <dgm:spPr/>
    </dgm:pt>
    <dgm:pt modelId="{8B9DD005-4D12-4C8A-B31A-2930627DB1A3}" type="pres">
      <dgm:prSet presAssocID="{F013F4DE-4414-4129-979B-D6BD84D8E08E}" presName="rootComposite1" presStyleCnt="0"/>
      <dgm:spPr/>
    </dgm:pt>
    <dgm:pt modelId="{B15B09C8-B51E-4E22-B681-FCAA1DBF9CD2}" type="pres">
      <dgm:prSet presAssocID="{F013F4DE-4414-4129-979B-D6BD84D8E08E}" presName="rootText1" presStyleLbl="node0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63BD362-51B3-4419-A57F-D4521AB8B24C}" type="pres">
      <dgm:prSet presAssocID="{F013F4DE-4414-4129-979B-D6BD84D8E08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3909D561-BC61-4106-9096-4F65775AC02A}" type="pres">
      <dgm:prSet presAssocID="{F013F4DE-4414-4129-979B-D6BD84D8E08E}" presName="hierChild2" presStyleCnt="0"/>
      <dgm:spPr/>
    </dgm:pt>
    <dgm:pt modelId="{6D19D484-EAB1-4CAE-BF61-2A0B84C0FB1F}" type="pres">
      <dgm:prSet presAssocID="{0B688C3E-F534-45EA-A107-61BE7A20E4D8}" presName="Name48" presStyleLbl="parChTrans1D2" presStyleIdx="2" presStyleCnt="12"/>
      <dgm:spPr/>
      <dgm:t>
        <a:bodyPr/>
        <a:lstStyle/>
        <a:p>
          <a:endParaRPr lang="en-US"/>
        </a:p>
      </dgm:t>
    </dgm:pt>
    <dgm:pt modelId="{2F02C2AD-8C4F-433B-B256-62AFF640908E}" type="pres">
      <dgm:prSet presAssocID="{7CCD8FC9-9847-4BE2-9E48-5455402886A1}" presName="hierRoot2" presStyleCnt="0">
        <dgm:presLayoutVars>
          <dgm:hierBranch val="hang"/>
        </dgm:presLayoutVars>
      </dgm:prSet>
      <dgm:spPr/>
    </dgm:pt>
    <dgm:pt modelId="{73A503E1-A686-459A-A276-A624F3522DCD}" type="pres">
      <dgm:prSet presAssocID="{7CCD8FC9-9847-4BE2-9E48-5455402886A1}" presName="rootComposite" presStyleCnt="0"/>
      <dgm:spPr/>
    </dgm:pt>
    <dgm:pt modelId="{34CF9D41-9CB6-4782-B703-FB2D77D0EEE8}" type="pres">
      <dgm:prSet presAssocID="{7CCD8FC9-9847-4BE2-9E48-5455402886A1}" presName="rootText" presStyleLbl="node2" presStyleIdx="2" presStyleCnt="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A0A74EA-74B5-42D0-85DE-2F7D799E5FF5}" type="pres">
      <dgm:prSet presAssocID="{7CCD8FC9-9847-4BE2-9E48-5455402886A1}" presName="rootConnector" presStyleLbl="node2" presStyleIdx="2" presStyleCnt="12"/>
      <dgm:spPr/>
      <dgm:t>
        <a:bodyPr/>
        <a:lstStyle/>
        <a:p>
          <a:endParaRPr lang="en-US"/>
        </a:p>
      </dgm:t>
    </dgm:pt>
    <dgm:pt modelId="{F22DA077-B3B4-4059-8671-E6A22876FD17}" type="pres">
      <dgm:prSet presAssocID="{7CCD8FC9-9847-4BE2-9E48-5455402886A1}" presName="hierChild4" presStyleCnt="0"/>
      <dgm:spPr/>
    </dgm:pt>
    <dgm:pt modelId="{42F1A783-3EF5-4387-B84F-7B7EE98CB0A8}" type="pres">
      <dgm:prSet presAssocID="{7CCD8FC9-9847-4BE2-9E48-5455402886A1}" presName="hierChild5" presStyleCnt="0"/>
      <dgm:spPr/>
    </dgm:pt>
    <dgm:pt modelId="{DFF76B5B-D66D-44D1-9574-20E89AAFB353}" type="pres">
      <dgm:prSet presAssocID="{6A0A4096-35B7-4D6C-9C84-81889287E0EA}" presName="Name48" presStyleLbl="parChTrans1D2" presStyleIdx="3" presStyleCnt="12"/>
      <dgm:spPr/>
      <dgm:t>
        <a:bodyPr/>
        <a:lstStyle/>
        <a:p>
          <a:endParaRPr lang="en-US"/>
        </a:p>
      </dgm:t>
    </dgm:pt>
    <dgm:pt modelId="{542BB491-BAE1-4306-9A62-0D23E4982218}" type="pres">
      <dgm:prSet presAssocID="{8F992B3F-F8E8-45BA-AA33-D103AD57BEB8}" presName="hierRoot2" presStyleCnt="0">
        <dgm:presLayoutVars>
          <dgm:hierBranch val="init"/>
        </dgm:presLayoutVars>
      </dgm:prSet>
      <dgm:spPr/>
    </dgm:pt>
    <dgm:pt modelId="{33FF5FD0-9A46-4DDD-9529-B0B9EEA968FB}" type="pres">
      <dgm:prSet presAssocID="{8F992B3F-F8E8-45BA-AA33-D103AD57BEB8}" presName="rootComposite" presStyleCnt="0"/>
      <dgm:spPr/>
    </dgm:pt>
    <dgm:pt modelId="{DC84BE99-20A4-4492-B2B7-FE96B252E32E}" type="pres">
      <dgm:prSet presAssocID="{8F992B3F-F8E8-45BA-AA33-D103AD57BEB8}" presName="rootText" presStyleLbl="node2" presStyleIdx="3" presStyleCnt="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419FF3F-EB6D-4216-B8E7-3419444AA3C1}" type="pres">
      <dgm:prSet presAssocID="{8F992B3F-F8E8-45BA-AA33-D103AD57BEB8}" presName="rootConnector" presStyleLbl="node2" presStyleIdx="3" presStyleCnt="12"/>
      <dgm:spPr/>
      <dgm:t>
        <a:bodyPr/>
        <a:lstStyle/>
        <a:p>
          <a:endParaRPr lang="en-US"/>
        </a:p>
      </dgm:t>
    </dgm:pt>
    <dgm:pt modelId="{3BE43A41-268B-4288-9F3C-6057BCBD5428}" type="pres">
      <dgm:prSet presAssocID="{8F992B3F-F8E8-45BA-AA33-D103AD57BEB8}" presName="hierChild4" presStyleCnt="0"/>
      <dgm:spPr/>
    </dgm:pt>
    <dgm:pt modelId="{CE7B0271-7742-4D9C-B2CA-8C6032658558}" type="pres">
      <dgm:prSet presAssocID="{8F992B3F-F8E8-45BA-AA33-D103AD57BEB8}" presName="hierChild5" presStyleCnt="0"/>
      <dgm:spPr/>
    </dgm:pt>
    <dgm:pt modelId="{6118E00E-E94E-4551-A85B-52DC67819796}" type="pres">
      <dgm:prSet presAssocID="{158FF1A1-C83D-40E9-AFEE-F4F28C67DCCD}" presName="Name48" presStyleLbl="parChTrans1D2" presStyleIdx="4" presStyleCnt="12"/>
      <dgm:spPr/>
      <dgm:t>
        <a:bodyPr/>
        <a:lstStyle/>
        <a:p>
          <a:endParaRPr lang="en-US"/>
        </a:p>
      </dgm:t>
    </dgm:pt>
    <dgm:pt modelId="{2CF912CE-D003-4668-A280-F1E20861AC06}" type="pres">
      <dgm:prSet presAssocID="{2F47F1AE-7246-4D0D-B989-D0C7D96B7822}" presName="hierRoot2" presStyleCnt="0">
        <dgm:presLayoutVars>
          <dgm:hierBranch val="init"/>
        </dgm:presLayoutVars>
      </dgm:prSet>
      <dgm:spPr/>
    </dgm:pt>
    <dgm:pt modelId="{4AECD687-6FEC-46E9-AA7E-6E432D76202D}" type="pres">
      <dgm:prSet presAssocID="{2F47F1AE-7246-4D0D-B989-D0C7D96B7822}" presName="rootComposite" presStyleCnt="0"/>
      <dgm:spPr/>
    </dgm:pt>
    <dgm:pt modelId="{B751E330-E09F-4A32-9634-0FA54B70F749}" type="pres">
      <dgm:prSet presAssocID="{2F47F1AE-7246-4D0D-B989-D0C7D96B7822}" presName="rootText" presStyleLbl="node2" presStyleIdx="4" presStyleCnt="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7B850B3-8EFD-47EE-8D2E-DC1580AD89C8}" type="pres">
      <dgm:prSet presAssocID="{2F47F1AE-7246-4D0D-B989-D0C7D96B7822}" presName="rootConnector" presStyleLbl="node2" presStyleIdx="4" presStyleCnt="12"/>
      <dgm:spPr/>
      <dgm:t>
        <a:bodyPr/>
        <a:lstStyle/>
        <a:p>
          <a:endParaRPr lang="en-US"/>
        </a:p>
      </dgm:t>
    </dgm:pt>
    <dgm:pt modelId="{B588BCA0-B9AB-4430-BDE3-F5710C7C4022}" type="pres">
      <dgm:prSet presAssocID="{2F47F1AE-7246-4D0D-B989-D0C7D96B7822}" presName="hierChild4" presStyleCnt="0"/>
      <dgm:spPr/>
    </dgm:pt>
    <dgm:pt modelId="{41BAFC88-5DD3-41FA-8B6C-A690DEAC4891}" type="pres">
      <dgm:prSet presAssocID="{2F47F1AE-7246-4D0D-B989-D0C7D96B7822}" presName="hierChild5" presStyleCnt="0"/>
      <dgm:spPr/>
    </dgm:pt>
    <dgm:pt modelId="{30C0604C-23D2-41C8-AB04-02A3E129B860}" type="pres">
      <dgm:prSet presAssocID="{DBF03391-7F1A-4373-BAA2-A8C96A8B1CA9}" presName="Name48" presStyleLbl="parChTrans1D2" presStyleIdx="5" presStyleCnt="12"/>
      <dgm:spPr/>
      <dgm:t>
        <a:bodyPr/>
        <a:lstStyle/>
        <a:p>
          <a:endParaRPr lang="en-US"/>
        </a:p>
      </dgm:t>
    </dgm:pt>
    <dgm:pt modelId="{99042AAA-017F-4252-A14C-AE60ADD871C8}" type="pres">
      <dgm:prSet presAssocID="{0836D57A-0398-4A22-9F6C-84FCA4802574}" presName="hierRoot2" presStyleCnt="0">
        <dgm:presLayoutVars>
          <dgm:hierBranch val="init"/>
        </dgm:presLayoutVars>
      </dgm:prSet>
      <dgm:spPr/>
    </dgm:pt>
    <dgm:pt modelId="{4C621287-B140-41DD-A8C6-DFBAF9ADB71E}" type="pres">
      <dgm:prSet presAssocID="{0836D57A-0398-4A22-9F6C-84FCA4802574}" presName="rootComposite" presStyleCnt="0"/>
      <dgm:spPr/>
    </dgm:pt>
    <dgm:pt modelId="{2FB925A0-4B43-4F34-A4C3-8446C1773EEF}" type="pres">
      <dgm:prSet presAssocID="{0836D57A-0398-4A22-9F6C-84FCA4802574}" presName="rootText" presStyleLbl="node2" presStyleIdx="5" presStyleCnt="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F216E3-756C-421E-857E-386E20E18A7E}" type="pres">
      <dgm:prSet presAssocID="{0836D57A-0398-4A22-9F6C-84FCA4802574}" presName="rootConnector" presStyleLbl="node2" presStyleIdx="5" presStyleCnt="12"/>
      <dgm:spPr/>
      <dgm:t>
        <a:bodyPr/>
        <a:lstStyle/>
        <a:p>
          <a:endParaRPr lang="en-US"/>
        </a:p>
      </dgm:t>
    </dgm:pt>
    <dgm:pt modelId="{CAE58D29-BD7A-48BC-9E78-75D43858A28E}" type="pres">
      <dgm:prSet presAssocID="{0836D57A-0398-4A22-9F6C-84FCA4802574}" presName="hierChild4" presStyleCnt="0"/>
      <dgm:spPr/>
    </dgm:pt>
    <dgm:pt modelId="{B42AB2DA-2477-4320-8C77-300A78862760}" type="pres">
      <dgm:prSet presAssocID="{0836D57A-0398-4A22-9F6C-84FCA4802574}" presName="hierChild5" presStyleCnt="0"/>
      <dgm:spPr/>
    </dgm:pt>
    <dgm:pt modelId="{CCDE53B3-959C-4550-B403-3160E4E79E4A}" type="pres">
      <dgm:prSet presAssocID="{817D1B20-781F-46EC-95B6-D2D100CFBAA3}" presName="Name48" presStyleLbl="parChTrans1D2" presStyleIdx="6" presStyleCnt="12"/>
      <dgm:spPr/>
      <dgm:t>
        <a:bodyPr/>
        <a:lstStyle/>
        <a:p>
          <a:endParaRPr lang="en-US"/>
        </a:p>
      </dgm:t>
    </dgm:pt>
    <dgm:pt modelId="{618A0CF8-AA68-4D34-A3EF-565149CAEE0C}" type="pres">
      <dgm:prSet presAssocID="{53B3160C-4A57-4AE5-95F2-1C3E1F2A6878}" presName="hierRoot2" presStyleCnt="0">
        <dgm:presLayoutVars>
          <dgm:hierBranch val="init"/>
        </dgm:presLayoutVars>
      </dgm:prSet>
      <dgm:spPr/>
    </dgm:pt>
    <dgm:pt modelId="{D962C9F7-8250-48F3-8BD3-3F3B47104FFB}" type="pres">
      <dgm:prSet presAssocID="{53B3160C-4A57-4AE5-95F2-1C3E1F2A6878}" presName="rootComposite" presStyleCnt="0"/>
      <dgm:spPr/>
    </dgm:pt>
    <dgm:pt modelId="{43A4D733-DA4E-4C8E-8A7F-708AE6163FDA}" type="pres">
      <dgm:prSet presAssocID="{53B3160C-4A57-4AE5-95F2-1C3E1F2A6878}" presName="rootText" presStyleLbl="node2" presStyleIdx="6" presStyleCnt="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1D3AB2D-8DD7-4F85-9A6E-596EF8AAE239}" type="pres">
      <dgm:prSet presAssocID="{53B3160C-4A57-4AE5-95F2-1C3E1F2A6878}" presName="rootConnector" presStyleLbl="node2" presStyleIdx="6" presStyleCnt="12"/>
      <dgm:spPr/>
      <dgm:t>
        <a:bodyPr/>
        <a:lstStyle/>
        <a:p>
          <a:endParaRPr lang="en-US"/>
        </a:p>
      </dgm:t>
    </dgm:pt>
    <dgm:pt modelId="{D6588990-C0F4-4C7B-A0A0-9790EEF704B1}" type="pres">
      <dgm:prSet presAssocID="{53B3160C-4A57-4AE5-95F2-1C3E1F2A6878}" presName="hierChild4" presStyleCnt="0"/>
      <dgm:spPr/>
    </dgm:pt>
    <dgm:pt modelId="{E98D4DCC-E762-4A28-9A4A-4A8C957008F2}" type="pres">
      <dgm:prSet presAssocID="{53B3160C-4A57-4AE5-95F2-1C3E1F2A6878}" presName="hierChild5" presStyleCnt="0"/>
      <dgm:spPr/>
    </dgm:pt>
    <dgm:pt modelId="{5CB506B2-815D-4253-BD17-83B53EB0B2B7}" type="pres">
      <dgm:prSet presAssocID="{819F6592-6BD8-41EB-8604-1B6AAFCF4485}" presName="Name48" presStyleLbl="parChTrans1D2" presStyleIdx="7" presStyleCnt="12"/>
      <dgm:spPr/>
      <dgm:t>
        <a:bodyPr/>
        <a:lstStyle/>
        <a:p>
          <a:endParaRPr lang="en-US"/>
        </a:p>
      </dgm:t>
    </dgm:pt>
    <dgm:pt modelId="{C6390A5B-3AFC-4B3E-8E52-8FC86CC7070E}" type="pres">
      <dgm:prSet presAssocID="{56A64C34-5F2B-44BC-8A98-A293A54C609F}" presName="hierRoot2" presStyleCnt="0">
        <dgm:presLayoutVars>
          <dgm:hierBranch val="init"/>
        </dgm:presLayoutVars>
      </dgm:prSet>
      <dgm:spPr/>
    </dgm:pt>
    <dgm:pt modelId="{BB563A4F-39FD-4934-A74B-98F92E032286}" type="pres">
      <dgm:prSet presAssocID="{56A64C34-5F2B-44BC-8A98-A293A54C609F}" presName="rootComposite" presStyleCnt="0"/>
      <dgm:spPr/>
    </dgm:pt>
    <dgm:pt modelId="{65C307E5-028E-4940-9B19-CEC8965B3987}" type="pres">
      <dgm:prSet presAssocID="{56A64C34-5F2B-44BC-8A98-A293A54C609F}" presName="rootText" presStyleLbl="node2" presStyleIdx="7" presStyleCnt="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A52A669-BBAF-45D6-BB45-A658F7F76B95}" type="pres">
      <dgm:prSet presAssocID="{56A64C34-5F2B-44BC-8A98-A293A54C609F}" presName="rootConnector" presStyleLbl="node2" presStyleIdx="7" presStyleCnt="12"/>
      <dgm:spPr/>
      <dgm:t>
        <a:bodyPr/>
        <a:lstStyle/>
        <a:p>
          <a:endParaRPr lang="en-US"/>
        </a:p>
      </dgm:t>
    </dgm:pt>
    <dgm:pt modelId="{E2923FAE-C1AD-4311-B4E9-DD3029F37323}" type="pres">
      <dgm:prSet presAssocID="{56A64C34-5F2B-44BC-8A98-A293A54C609F}" presName="hierChild4" presStyleCnt="0"/>
      <dgm:spPr/>
    </dgm:pt>
    <dgm:pt modelId="{DFF83A97-0BE6-4654-BB92-83EA9F872528}" type="pres">
      <dgm:prSet presAssocID="{56A64C34-5F2B-44BC-8A98-A293A54C609F}" presName="hierChild5" presStyleCnt="0"/>
      <dgm:spPr/>
    </dgm:pt>
    <dgm:pt modelId="{56B34484-089C-478A-A12D-9B49F9821D77}" type="pres">
      <dgm:prSet presAssocID="{ED865340-D256-43BF-A220-2DAE520E431D}" presName="Name48" presStyleLbl="parChTrans1D2" presStyleIdx="8" presStyleCnt="12"/>
      <dgm:spPr/>
      <dgm:t>
        <a:bodyPr/>
        <a:lstStyle/>
        <a:p>
          <a:endParaRPr lang="en-US"/>
        </a:p>
      </dgm:t>
    </dgm:pt>
    <dgm:pt modelId="{8EBE01C5-21EB-4A91-8675-B5677ECF1210}" type="pres">
      <dgm:prSet presAssocID="{9B99180C-B494-46CC-926C-DD884ABCA82D}" presName="hierRoot2" presStyleCnt="0">
        <dgm:presLayoutVars>
          <dgm:hierBranch val="init"/>
        </dgm:presLayoutVars>
      </dgm:prSet>
      <dgm:spPr/>
    </dgm:pt>
    <dgm:pt modelId="{DB90FCBC-C2F5-4406-B202-C05A4FFF8C70}" type="pres">
      <dgm:prSet presAssocID="{9B99180C-B494-46CC-926C-DD884ABCA82D}" presName="rootComposite" presStyleCnt="0"/>
      <dgm:spPr/>
    </dgm:pt>
    <dgm:pt modelId="{974F3807-52EC-4A8D-86D0-4286767713CF}" type="pres">
      <dgm:prSet presAssocID="{9B99180C-B494-46CC-926C-DD884ABCA82D}" presName="rootText" presStyleLbl="node2" presStyleIdx="8" presStyleCnt="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A347D6E-0C68-42D2-B334-1740D196227F}" type="pres">
      <dgm:prSet presAssocID="{9B99180C-B494-46CC-926C-DD884ABCA82D}" presName="rootConnector" presStyleLbl="node2" presStyleIdx="8" presStyleCnt="12"/>
      <dgm:spPr/>
      <dgm:t>
        <a:bodyPr/>
        <a:lstStyle/>
        <a:p>
          <a:endParaRPr lang="en-US"/>
        </a:p>
      </dgm:t>
    </dgm:pt>
    <dgm:pt modelId="{C930F560-FB47-47C8-9AC6-016BD6EDE5D7}" type="pres">
      <dgm:prSet presAssocID="{9B99180C-B494-46CC-926C-DD884ABCA82D}" presName="hierChild4" presStyleCnt="0"/>
      <dgm:spPr/>
    </dgm:pt>
    <dgm:pt modelId="{92773733-9E04-46E1-A54B-A811910D5544}" type="pres">
      <dgm:prSet presAssocID="{9B99180C-B494-46CC-926C-DD884ABCA82D}" presName="hierChild5" presStyleCnt="0"/>
      <dgm:spPr/>
    </dgm:pt>
    <dgm:pt modelId="{74B8B708-1B0F-4141-A8BF-96574886415C}" type="pres">
      <dgm:prSet presAssocID="{65F69891-9FE3-448F-8490-23A1FE8FA669}" presName="Name48" presStyleLbl="parChTrans1D2" presStyleIdx="9" presStyleCnt="12"/>
      <dgm:spPr/>
      <dgm:t>
        <a:bodyPr/>
        <a:lstStyle/>
        <a:p>
          <a:endParaRPr lang="en-US"/>
        </a:p>
      </dgm:t>
    </dgm:pt>
    <dgm:pt modelId="{D02CCCAF-56C3-4D7F-8530-EE06F9EBF19B}" type="pres">
      <dgm:prSet presAssocID="{69A2275E-93C5-4293-897A-2649F92F5CFA}" presName="hierRoot2" presStyleCnt="0">
        <dgm:presLayoutVars>
          <dgm:hierBranch val="init"/>
        </dgm:presLayoutVars>
      </dgm:prSet>
      <dgm:spPr/>
    </dgm:pt>
    <dgm:pt modelId="{63A69165-03A4-4DAA-B1A6-B8B030F3FB9D}" type="pres">
      <dgm:prSet presAssocID="{69A2275E-93C5-4293-897A-2649F92F5CFA}" presName="rootComposite" presStyleCnt="0"/>
      <dgm:spPr/>
    </dgm:pt>
    <dgm:pt modelId="{E1CC209A-AF24-45A4-BCFF-AAD162EC43E9}" type="pres">
      <dgm:prSet presAssocID="{69A2275E-93C5-4293-897A-2649F92F5CFA}" presName="rootText" presStyleLbl="node2" presStyleIdx="9" presStyleCnt="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DF751CD-16EA-4E8C-ACCE-5FA04AFAE3D5}" type="pres">
      <dgm:prSet presAssocID="{69A2275E-93C5-4293-897A-2649F92F5CFA}" presName="rootConnector" presStyleLbl="node2" presStyleIdx="9" presStyleCnt="12"/>
      <dgm:spPr/>
      <dgm:t>
        <a:bodyPr/>
        <a:lstStyle/>
        <a:p>
          <a:endParaRPr lang="en-US"/>
        </a:p>
      </dgm:t>
    </dgm:pt>
    <dgm:pt modelId="{82038A9B-1C59-4BF4-AAC5-AF048AFF04DB}" type="pres">
      <dgm:prSet presAssocID="{69A2275E-93C5-4293-897A-2649F92F5CFA}" presName="hierChild4" presStyleCnt="0"/>
      <dgm:spPr/>
    </dgm:pt>
    <dgm:pt modelId="{FEAF6C87-E19A-4B31-AE0A-41ACD975D4F7}" type="pres">
      <dgm:prSet presAssocID="{69A2275E-93C5-4293-897A-2649F92F5CFA}" presName="hierChild5" presStyleCnt="0"/>
      <dgm:spPr/>
    </dgm:pt>
    <dgm:pt modelId="{64986CED-E6C7-418D-AE60-4823FAF58B90}" type="pres">
      <dgm:prSet presAssocID="{4A541FA4-58F2-4D71-9692-4D71034D6AA5}" presName="Name48" presStyleLbl="parChTrans1D2" presStyleIdx="10" presStyleCnt="12"/>
      <dgm:spPr/>
      <dgm:t>
        <a:bodyPr/>
        <a:lstStyle/>
        <a:p>
          <a:endParaRPr lang="en-US"/>
        </a:p>
      </dgm:t>
    </dgm:pt>
    <dgm:pt modelId="{3D03C266-A386-47E1-894E-10F57889DE34}" type="pres">
      <dgm:prSet presAssocID="{D3AA0596-2E17-4657-AD54-BFF972F9B073}" presName="hierRoot2" presStyleCnt="0">
        <dgm:presLayoutVars>
          <dgm:hierBranch val="init"/>
        </dgm:presLayoutVars>
      </dgm:prSet>
      <dgm:spPr/>
    </dgm:pt>
    <dgm:pt modelId="{5D5CC865-8BEC-482A-973C-6AD3CF1351C8}" type="pres">
      <dgm:prSet presAssocID="{D3AA0596-2E17-4657-AD54-BFF972F9B073}" presName="rootComposite" presStyleCnt="0"/>
      <dgm:spPr/>
    </dgm:pt>
    <dgm:pt modelId="{88D4E261-23B9-4B6A-865C-FF46BA0188D3}" type="pres">
      <dgm:prSet presAssocID="{D3AA0596-2E17-4657-AD54-BFF972F9B073}" presName="rootText" presStyleLbl="node2" presStyleIdx="10" presStyleCnt="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E11AF6-8F94-4EFE-9E24-1D94B9C92017}" type="pres">
      <dgm:prSet presAssocID="{D3AA0596-2E17-4657-AD54-BFF972F9B073}" presName="rootConnector" presStyleLbl="node2" presStyleIdx="10" presStyleCnt="12"/>
      <dgm:spPr/>
      <dgm:t>
        <a:bodyPr/>
        <a:lstStyle/>
        <a:p>
          <a:endParaRPr lang="en-US"/>
        </a:p>
      </dgm:t>
    </dgm:pt>
    <dgm:pt modelId="{67C5DB40-4A69-4D51-A202-01EAAA3FECE8}" type="pres">
      <dgm:prSet presAssocID="{D3AA0596-2E17-4657-AD54-BFF972F9B073}" presName="hierChild4" presStyleCnt="0"/>
      <dgm:spPr/>
    </dgm:pt>
    <dgm:pt modelId="{8A64749F-92EF-4C02-8141-C7C2D183BEA7}" type="pres">
      <dgm:prSet presAssocID="{D3AA0596-2E17-4657-AD54-BFF972F9B073}" presName="hierChild5" presStyleCnt="0"/>
      <dgm:spPr/>
    </dgm:pt>
    <dgm:pt modelId="{872AA045-8631-48C4-8CDF-79A35479C77A}" type="pres">
      <dgm:prSet presAssocID="{BF6E4EFE-1256-4497-9954-88AC197CA9C8}" presName="Name48" presStyleLbl="parChTrans1D2" presStyleIdx="11" presStyleCnt="12"/>
      <dgm:spPr/>
      <dgm:t>
        <a:bodyPr/>
        <a:lstStyle/>
        <a:p>
          <a:endParaRPr lang="en-US"/>
        </a:p>
      </dgm:t>
    </dgm:pt>
    <dgm:pt modelId="{255DB055-58CA-44C8-83E0-B340E3CBFA7A}" type="pres">
      <dgm:prSet presAssocID="{32006D0E-0855-4261-8BA1-2694F5E30EC8}" presName="hierRoot2" presStyleCnt="0">
        <dgm:presLayoutVars>
          <dgm:hierBranch val="init"/>
        </dgm:presLayoutVars>
      </dgm:prSet>
      <dgm:spPr/>
    </dgm:pt>
    <dgm:pt modelId="{2DDC76B3-C8B1-4C58-BADF-CBE5B5EED408}" type="pres">
      <dgm:prSet presAssocID="{32006D0E-0855-4261-8BA1-2694F5E30EC8}" presName="rootComposite" presStyleCnt="0"/>
      <dgm:spPr/>
    </dgm:pt>
    <dgm:pt modelId="{9A3338D9-DB59-49C3-A71B-DB8789C35DD9}" type="pres">
      <dgm:prSet presAssocID="{32006D0E-0855-4261-8BA1-2694F5E30EC8}" presName="rootText" presStyleLbl="node2" presStyleIdx="11" presStyleCnt="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EA59D02-93CC-492C-AFCF-EB818EAF5989}" type="pres">
      <dgm:prSet presAssocID="{32006D0E-0855-4261-8BA1-2694F5E30EC8}" presName="rootConnector" presStyleLbl="node2" presStyleIdx="11" presStyleCnt="12"/>
      <dgm:spPr/>
      <dgm:t>
        <a:bodyPr/>
        <a:lstStyle/>
        <a:p>
          <a:endParaRPr lang="en-US"/>
        </a:p>
      </dgm:t>
    </dgm:pt>
    <dgm:pt modelId="{77B944ED-274A-447A-AE2E-4A4CAE0F5EA8}" type="pres">
      <dgm:prSet presAssocID="{32006D0E-0855-4261-8BA1-2694F5E30EC8}" presName="hierChild4" presStyleCnt="0"/>
      <dgm:spPr/>
    </dgm:pt>
    <dgm:pt modelId="{CB94C3BA-2A79-4E9F-A992-D6C2E61E43E8}" type="pres">
      <dgm:prSet presAssocID="{32006D0E-0855-4261-8BA1-2694F5E30EC8}" presName="hierChild5" presStyleCnt="0"/>
      <dgm:spPr/>
    </dgm:pt>
    <dgm:pt modelId="{B54969F4-1424-4E5B-BB2E-B82100C098BC}" type="pres">
      <dgm:prSet presAssocID="{F013F4DE-4414-4129-979B-D6BD84D8E08E}" presName="hierChild3" presStyleCnt="0"/>
      <dgm:spPr/>
    </dgm:pt>
  </dgm:ptLst>
  <dgm:cxnLst>
    <dgm:cxn modelId="{48BA5952-A2A1-4759-BE09-9B376A2877E8}" type="presOf" srcId="{D71135C0-8D80-4004-8DD1-C7B383CE5BB1}" destId="{7133C679-1C0E-4CB8-AC67-773AD565951D}" srcOrd="1" destOrd="0" presId="urn:microsoft.com/office/officeart/2005/8/layout/orgChart1"/>
    <dgm:cxn modelId="{E10AAA60-95DD-458F-804C-703B6D104A6C}" type="presOf" srcId="{4A541FA4-58F2-4D71-9692-4D71034D6AA5}" destId="{64986CED-E6C7-418D-AE60-4823FAF58B90}" srcOrd="0" destOrd="0" presId="urn:microsoft.com/office/officeart/2005/8/layout/orgChart1"/>
    <dgm:cxn modelId="{CD1CE26E-BF04-4469-BBE5-CAA1711C9E53}" type="presOf" srcId="{B60B3DDB-85F6-431D-9D1C-231CF32EA7CB}" destId="{A6DFCE3A-2034-4D75-BD41-56FA21C54905}" srcOrd="0" destOrd="0" presId="urn:microsoft.com/office/officeart/2005/8/layout/orgChart1"/>
    <dgm:cxn modelId="{04F7AFF5-34B1-4DCC-8A7D-AD0ADA94E2BD}" type="presOf" srcId="{4235E4D1-8058-40F4-9E36-F0C770D19413}" destId="{23B1BD8D-D770-4473-B955-AE6D344CA165}" srcOrd="0" destOrd="0" presId="urn:microsoft.com/office/officeart/2005/8/layout/orgChart1"/>
    <dgm:cxn modelId="{D660C8E7-40E8-49E4-9F9E-1C5A27450D31}" type="presOf" srcId="{E138F5F4-ECEB-4CB2-BB50-58814B9F480E}" destId="{384B0AEA-7ABF-454C-84F0-946E6A45F87F}" srcOrd="0" destOrd="0" presId="urn:microsoft.com/office/officeart/2005/8/layout/orgChart1"/>
    <dgm:cxn modelId="{B6B0F0F9-6046-4846-B7E9-56EE4F66B696}" srcId="{4235E4D1-8058-40F4-9E36-F0C770D19413}" destId="{4E1362E8-D85B-4BAC-B8AF-BC9259C4D938}" srcOrd="4" destOrd="0" parTransId="{E54F7E04-8C06-4768-9924-4FD3C285A922}" sibTransId="{57BB9993-4887-43FB-AE77-49DD472AEA0F}"/>
    <dgm:cxn modelId="{0C3B231B-65BE-4937-BD89-99DDA80BD2B9}" type="presOf" srcId="{840FD606-560F-4E94-9270-6593C79E9209}" destId="{AEC14A3D-5C9E-4CF4-BF93-B53FE5864531}" srcOrd="1" destOrd="0" presId="urn:microsoft.com/office/officeart/2005/8/layout/orgChart1"/>
    <dgm:cxn modelId="{90309E70-383A-4AD2-B1D1-8641B30E27A2}" type="presOf" srcId="{9B99180C-B494-46CC-926C-DD884ABCA82D}" destId="{1A347D6E-0C68-42D2-B334-1740D196227F}" srcOrd="1" destOrd="0" presId="urn:microsoft.com/office/officeart/2005/8/layout/orgChart1"/>
    <dgm:cxn modelId="{9FE67FB3-1703-4314-870E-18749796A856}" type="presOf" srcId="{B6B63170-7718-4243-A410-AF8C2693AB7D}" destId="{1DAF3C15-C955-4005-B7B5-8168DB1C663F}" srcOrd="0" destOrd="0" presId="urn:microsoft.com/office/officeart/2005/8/layout/orgChart1"/>
    <dgm:cxn modelId="{AAB82DCE-EA76-4639-8F84-7FC598E5B7E6}" type="presOf" srcId="{56A64C34-5F2B-44BC-8A98-A293A54C609F}" destId="{BA52A669-BBAF-45D6-BB45-A658F7F76B95}" srcOrd="1" destOrd="0" presId="urn:microsoft.com/office/officeart/2005/8/layout/orgChart1"/>
    <dgm:cxn modelId="{10B5BD92-BEE0-4D87-87C0-AD47D1EC0315}" type="presOf" srcId="{7645FF0F-B5E7-403F-B4F2-2CEE39A8B769}" destId="{E48B82F1-8D83-4A24-8C61-00D614A800F7}" srcOrd="1" destOrd="0" presId="urn:microsoft.com/office/officeart/2005/8/layout/orgChart1"/>
    <dgm:cxn modelId="{E32D77C9-CDA8-418B-AF82-071CF93AFA0A}" type="presOf" srcId="{BF6E4EFE-1256-4497-9954-88AC197CA9C8}" destId="{872AA045-8631-48C4-8CDF-79A35479C77A}" srcOrd="0" destOrd="0" presId="urn:microsoft.com/office/officeart/2005/8/layout/orgChart1"/>
    <dgm:cxn modelId="{511266E9-0FE2-4BCE-B821-9A375A8EA622}" srcId="{F013F4DE-4414-4129-979B-D6BD84D8E08E}" destId="{69A2275E-93C5-4293-897A-2649F92F5CFA}" srcOrd="7" destOrd="0" parTransId="{65F69891-9FE3-448F-8490-23A1FE8FA669}" sibTransId="{9023BBA3-28A3-4607-87F2-6E33BF7EC010}"/>
    <dgm:cxn modelId="{2C92B79E-171D-46C9-B7DF-EC9DB4B8381F}" srcId="{F013F4DE-4414-4129-979B-D6BD84D8E08E}" destId="{9B99180C-B494-46CC-926C-DD884ABCA82D}" srcOrd="6" destOrd="0" parTransId="{ED865340-D256-43BF-A220-2DAE520E431D}" sibTransId="{2C703E9A-1357-4EDA-B98F-FE5AC32F83E0}"/>
    <dgm:cxn modelId="{288BA6C9-9760-4216-B4C6-1A72F655D218}" type="presOf" srcId="{2F47F1AE-7246-4D0D-B989-D0C7D96B7822}" destId="{B751E330-E09F-4A32-9634-0FA54B70F749}" srcOrd="0" destOrd="0" presId="urn:microsoft.com/office/officeart/2005/8/layout/orgChart1"/>
    <dgm:cxn modelId="{9D0754D1-B25F-452E-9AC7-E3245D74EA51}" srcId="{F013F4DE-4414-4129-979B-D6BD84D8E08E}" destId="{32006D0E-0855-4261-8BA1-2694F5E30EC8}" srcOrd="9" destOrd="0" parTransId="{BF6E4EFE-1256-4497-9954-88AC197CA9C8}" sibTransId="{EB90B1F9-EEF0-4EEB-8070-6DAA0C4CF58C}"/>
    <dgm:cxn modelId="{7704ED35-DA98-4C7F-9096-6E1F88A05AA7}" type="presOf" srcId="{97C7E635-1100-4CBC-95EC-0925DA95CE3D}" destId="{BCDC951B-D1D0-4794-B5B1-007D0A8D5F50}" srcOrd="1" destOrd="0" presId="urn:microsoft.com/office/officeart/2005/8/layout/orgChart1"/>
    <dgm:cxn modelId="{CFA1E1EE-8E10-4AAA-88D2-5B481BAC28E9}" type="presOf" srcId="{4E1362E8-D85B-4BAC-B8AF-BC9259C4D938}" destId="{52F02103-7781-4D84-8AAD-3CD108FADCD7}" srcOrd="1" destOrd="0" presId="urn:microsoft.com/office/officeart/2005/8/layout/orgChart1"/>
    <dgm:cxn modelId="{0D9AC0AE-706F-488B-B81F-E83A727C9CD9}" type="presOf" srcId="{DBF03391-7F1A-4373-BAA2-A8C96A8B1CA9}" destId="{30C0604C-23D2-41C8-AB04-02A3E129B860}" srcOrd="0" destOrd="0" presId="urn:microsoft.com/office/officeart/2005/8/layout/orgChart1"/>
    <dgm:cxn modelId="{F30248CD-BDE9-4822-994B-7BB815062554}" type="presOf" srcId="{8F992B3F-F8E8-45BA-AA33-D103AD57BEB8}" destId="{C419FF3F-EB6D-4216-B8E7-3419444AA3C1}" srcOrd="1" destOrd="0" presId="urn:microsoft.com/office/officeart/2005/8/layout/orgChart1"/>
    <dgm:cxn modelId="{4EB003A8-94B8-4ABD-BACD-3C4059E0F31E}" type="presOf" srcId="{56A64C34-5F2B-44BC-8A98-A293A54C609F}" destId="{65C307E5-028E-4940-9B19-CEC8965B3987}" srcOrd="0" destOrd="0" presId="urn:microsoft.com/office/officeart/2005/8/layout/orgChart1"/>
    <dgm:cxn modelId="{0F1A0D9F-6FE4-4162-AFF4-B7D82A4DF3AB}" srcId="{F013F4DE-4414-4129-979B-D6BD84D8E08E}" destId="{53B3160C-4A57-4AE5-95F2-1C3E1F2A6878}" srcOrd="4" destOrd="0" parTransId="{817D1B20-781F-46EC-95B6-D2D100CFBAA3}" sibTransId="{3040A91A-177A-480B-BB7D-3F61BFFC7F52}"/>
    <dgm:cxn modelId="{EF8BAD86-7AB0-4668-9089-0C72CA310534}" type="presOf" srcId="{69A2275E-93C5-4293-897A-2649F92F5CFA}" destId="{EDF751CD-16EA-4E8C-ACCE-5FA04AFAE3D5}" srcOrd="1" destOrd="0" presId="urn:microsoft.com/office/officeart/2005/8/layout/orgChart1"/>
    <dgm:cxn modelId="{514CDE86-6AAF-4606-BB83-BE96AC7D340B}" type="presOf" srcId="{819F6592-6BD8-41EB-8604-1B6AAFCF4485}" destId="{5CB506B2-815D-4253-BD17-83B53EB0B2B7}" srcOrd="0" destOrd="0" presId="urn:microsoft.com/office/officeart/2005/8/layout/orgChart1"/>
    <dgm:cxn modelId="{95557112-FC36-43BD-92B2-3F862A8E53E1}" type="presOf" srcId="{4235E4D1-8058-40F4-9E36-F0C770D19413}" destId="{5134CE13-B9FA-43C3-96B0-FA60D27C02FE}" srcOrd="1" destOrd="0" presId="urn:microsoft.com/office/officeart/2005/8/layout/orgChart1"/>
    <dgm:cxn modelId="{E6A7B71A-4D20-49F6-89CC-B4A8719AB254}" type="presOf" srcId="{840FD606-560F-4E94-9270-6593C79E9209}" destId="{DF5C3EAB-8CF3-4FDF-B4C9-493C0A819893}" srcOrd="0" destOrd="0" presId="urn:microsoft.com/office/officeart/2005/8/layout/orgChart1"/>
    <dgm:cxn modelId="{02F5CCD2-035B-4664-B203-B73922347393}" srcId="{F013F4DE-4414-4129-979B-D6BD84D8E08E}" destId="{D3AA0596-2E17-4657-AD54-BFF972F9B073}" srcOrd="8" destOrd="0" parTransId="{4A541FA4-58F2-4D71-9692-4D71034D6AA5}" sibTransId="{E78719DF-E6CB-444C-A9C6-4B6B625ABA9D}"/>
    <dgm:cxn modelId="{BAC53A5D-3FF1-48E7-8DC4-33019C1BFE37}" srcId="{A71E80E6-484D-454F-ACE6-BCF5772F2260}" destId="{D71135C0-8D80-4004-8DD1-C7B383CE5BB1}" srcOrd="0" destOrd="0" parTransId="{E99A701A-94E1-4743-97BE-98137E98926F}" sibTransId="{E025273D-20C1-40F9-81B6-B5E099E06AF9}"/>
    <dgm:cxn modelId="{E32F0E8C-276A-42C4-A0A5-54265C66E5C5}" type="presOf" srcId="{0B688C3E-F534-45EA-A107-61BE7A20E4D8}" destId="{6D19D484-EAB1-4CAE-BF61-2A0B84C0FB1F}" srcOrd="0" destOrd="0" presId="urn:microsoft.com/office/officeart/2005/8/layout/orgChart1"/>
    <dgm:cxn modelId="{A407E209-6D56-4404-AB6F-E47BE71746F9}" type="presOf" srcId="{F964C666-E406-4A1F-8443-6CCBE3FD69AE}" destId="{78CE67C9-5E6D-4783-9B6C-9D74AB0A466E}" srcOrd="0" destOrd="0" presId="urn:microsoft.com/office/officeart/2005/8/layout/orgChart1"/>
    <dgm:cxn modelId="{F3C7E85C-C6B3-483F-9EEB-5972B95DD980}" type="presOf" srcId="{AF95BF25-BF4E-4F6C-8286-E02688CBC959}" destId="{DFCA1B15-937C-4133-89F8-DFE7EAF935D5}" srcOrd="0" destOrd="0" presId="urn:microsoft.com/office/officeart/2005/8/layout/orgChart1"/>
    <dgm:cxn modelId="{5A5F713D-7E04-4F89-BAEE-387D93879D68}" type="presOf" srcId="{8F992B3F-F8E8-45BA-AA33-D103AD57BEB8}" destId="{DC84BE99-20A4-4492-B2B7-FE96B252E32E}" srcOrd="0" destOrd="0" presId="urn:microsoft.com/office/officeart/2005/8/layout/orgChart1"/>
    <dgm:cxn modelId="{96E33539-B501-4DA0-8B99-33098F3FFF2D}" type="presOf" srcId="{F013F4DE-4414-4129-979B-D6BD84D8E08E}" destId="{B15B09C8-B51E-4E22-B681-FCAA1DBF9CD2}" srcOrd="0" destOrd="0" presId="urn:microsoft.com/office/officeart/2005/8/layout/orgChart1"/>
    <dgm:cxn modelId="{86A104FD-349B-45BE-874F-8FACC4D75993}" type="presOf" srcId="{C067D607-C61B-4C74-97C5-78573ADBCAB8}" destId="{5B4ECB00-027B-4644-944B-0F18AE419681}" srcOrd="0" destOrd="0" presId="urn:microsoft.com/office/officeart/2005/8/layout/orgChart1"/>
    <dgm:cxn modelId="{5494D42B-94AB-49D0-BFDF-773A4030A2AB}" srcId="{4235E4D1-8058-40F4-9E36-F0C770D19413}" destId="{97C7E635-1100-4CBC-95EC-0925DA95CE3D}" srcOrd="1" destOrd="0" parTransId="{E19114C0-5C5E-4304-817B-055E80715BA9}" sibTransId="{DEDDFD65-F612-4F56-85A6-852E1612789F}"/>
    <dgm:cxn modelId="{75B642E3-664B-4F42-A4B7-D872DCA02F2B}" type="presOf" srcId="{A71E80E6-484D-454F-ACE6-BCF5772F2260}" destId="{022A74DD-76E7-450C-9225-B6B68A09A4D3}" srcOrd="1" destOrd="0" presId="urn:microsoft.com/office/officeart/2005/8/layout/orgChart1"/>
    <dgm:cxn modelId="{52FEAD85-C8FC-44B5-8799-0FF4B7150E02}" srcId="{F964C666-E406-4A1F-8443-6CCBE3FD69AE}" destId="{A71E80E6-484D-454F-ACE6-BCF5772F2260}" srcOrd="0" destOrd="0" parTransId="{B60B3DDB-85F6-431D-9D1C-231CF32EA7CB}" sibTransId="{5B7CF45A-A9C6-4ECD-A61A-F69D089CD276}"/>
    <dgm:cxn modelId="{F6851984-B367-4918-8A53-6D270A3EFCAB}" srcId="{DFF780FC-D455-4564-A9FC-E370513830E3}" destId="{F013F4DE-4414-4129-979B-D6BD84D8E08E}" srcOrd="3" destOrd="0" parTransId="{9ABDE827-E4DA-4906-9E57-6FF6801A1AE4}" sibTransId="{D3AB24B7-D7F8-455D-BFEB-A6A3D93412D1}"/>
    <dgm:cxn modelId="{92A8DF02-40E6-4E44-89BF-CD5D11025A14}" type="presOf" srcId="{59ADA2F9-3237-43B1-BD87-6BA79333E8D4}" destId="{1DFCB042-95EB-41BD-B864-1100EABD27DD}" srcOrd="0" destOrd="0" presId="urn:microsoft.com/office/officeart/2005/8/layout/orgChart1"/>
    <dgm:cxn modelId="{6352B205-5572-47C6-AFC1-516A565658BC}" srcId="{F013F4DE-4414-4129-979B-D6BD84D8E08E}" destId="{8F992B3F-F8E8-45BA-AA33-D103AD57BEB8}" srcOrd="1" destOrd="0" parTransId="{6A0A4096-35B7-4D6C-9C84-81889287E0EA}" sibTransId="{A7F1E1B2-EFD2-4976-A303-881676153577}"/>
    <dgm:cxn modelId="{A31AF07A-1D06-4A50-95E8-0120FBA23F29}" srcId="{4235E4D1-8058-40F4-9E36-F0C770D19413}" destId="{7645FF0F-B5E7-403F-B4F2-2CEE39A8B769}" srcOrd="3" destOrd="0" parTransId="{C067D607-C61B-4C74-97C5-78573ADBCAB8}" sibTransId="{793CABC4-2517-4C5A-B049-919E49CC6539}"/>
    <dgm:cxn modelId="{3498B431-455D-4127-A163-356F1F7617FD}" srcId="{F013F4DE-4414-4129-979B-D6BD84D8E08E}" destId="{56A64C34-5F2B-44BC-8A98-A293A54C609F}" srcOrd="5" destOrd="0" parTransId="{819F6592-6BD8-41EB-8604-1B6AAFCF4485}" sibTransId="{8F156B3A-CECB-4C96-81A3-635B1E06BFE5}"/>
    <dgm:cxn modelId="{06A43A3A-715A-4388-80A9-40B763DBA016}" srcId="{A71E80E6-484D-454F-ACE6-BCF5772F2260}" destId="{0A94D9F1-C004-44FA-8EAC-8EECE9CBFD25}" srcOrd="2" destOrd="0" parTransId="{AF95BF25-BF4E-4F6C-8286-E02688CBC959}" sibTransId="{AE022748-AF10-4FA7-B1B9-4E6B6652ED3A}"/>
    <dgm:cxn modelId="{B2B7FDEB-509C-4BB2-BE19-02B86E79F11B}" type="presOf" srcId="{65F69891-9FE3-448F-8490-23A1FE8FA669}" destId="{74B8B708-1B0F-4141-A8BF-96574886415C}" srcOrd="0" destOrd="0" presId="urn:microsoft.com/office/officeart/2005/8/layout/orgChart1"/>
    <dgm:cxn modelId="{0054ADBA-7BD1-48F1-92AF-15240FA0D2B4}" type="presOf" srcId="{3BD54A3D-7758-4981-A61D-2601BEB13958}" destId="{945D37E0-8D90-4D4D-A89E-A5BA25980935}" srcOrd="0" destOrd="0" presId="urn:microsoft.com/office/officeart/2005/8/layout/orgChart1"/>
    <dgm:cxn modelId="{C924975D-BE30-40A4-9757-A41EDDCDE6AC}" type="presOf" srcId="{E54F7E04-8C06-4768-9924-4FD3C285A922}" destId="{294125D5-DABB-43A1-9618-28988575D3DC}" srcOrd="0" destOrd="0" presId="urn:microsoft.com/office/officeart/2005/8/layout/orgChart1"/>
    <dgm:cxn modelId="{1DE540AE-2A90-4C36-963C-C1689F3B1150}" type="presOf" srcId="{7CCD8FC9-9847-4BE2-9E48-5455402886A1}" destId="{1A0A74EA-74B5-42D0-85DE-2F7D799E5FF5}" srcOrd="1" destOrd="0" presId="urn:microsoft.com/office/officeart/2005/8/layout/orgChart1"/>
    <dgm:cxn modelId="{8E8CDA28-9AC8-4469-A4EF-4E795B35465E}" type="presOf" srcId="{7CCD8FC9-9847-4BE2-9E48-5455402886A1}" destId="{34CF9D41-9CB6-4782-B703-FB2D77D0EEE8}" srcOrd="0" destOrd="0" presId="urn:microsoft.com/office/officeart/2005/8/layout/orgChart1"/>
    <dgm:cxn modelId="{8ED3DE53-1FF2-42C2-955D-9E11DF70BCF8}" type="presOf" srcId="{3BD54A3D-7758-4981-A61D-2601BEB13958}" destId="{E531CDB9-9310-43E5-AA3B-C692E7AE347A}" srcOrd="1" destOrd="0" presId="urn:microsoft.com/office/officeart/2005/8/layout/orgChart1"/>
    <dgm:cxn modelId="{BD8BA4FF-06E8-413B-AA0C-F0F391A4B20A}" type="presOf" srcId="{A71E80E6-484D-454F-ACE6-BCF5772F2260}" destId="{A4DC98C5-C70F-4114-89A4-F22B5EED90DD}" srcOrd="0" destOrd="0" presId="urn:microsoft.com/office/officeart/2005/8/layout/orgChart1"/>
    <dgm:cxn modelId="{805E73B2-1183-4E74-9DB8-7BBD413FCB47}" type="presOf" srcId="{D71135C0-8D80-4004-8DD1-C7B383CE5BB1}" destId="{25C40FEF-1850-4416-AEB4-B11F63495021}" srcOrd="0" destOrd="0" presId="urn:microsoft.com/office/officeart/2005/8/layout/orgChart1"/>
    <dgm:cxn modelId="{F93C3E99-053F-4A0B-82FB-49D040EB5BB6}" type="presOf" srcId="{158FF1A1-C83D-40E9-AFEE-F4F28C67DCCD}" destId="{6118E00E-E94E-4551-A85B-52DC67819796}" srcOrd="0" destOrd="0" presId="urn:microsoft.com/office/officeart/2005/8/layout/orgChart1"/>
    <dgm:cxn modelId="{11614BF3-3327-4174-92D6-FDBC982ECF72}" type="presOf" srcId="{0836D57A-0398-4A22-9F6C-84FCA4802574}" destId="{2FB925A0-4B43-4F34-A4C3-8446C1773EEF}" srcOrd="0" destOrd="0" presId="urn:microsoft.com/office/officeart/2005/8/layout/orgChart1"/>
    <dgm:cxn modelId="{6F94CEE6-AD5A-4B18-94FB-30EBB42D2BD7}" type="presOf" srcId="{0A94D9F1-C004-44FA-8EAC-8EECE9CBFD25}" destId="{F0027E4C-3230-4BA8-91D9-53AE00920303}" srcOrd="0" destOrd="0" presId="urn:microsoft.com/office/officeart/2005/8/layout/orgChart1"/>
    <dgm:cxn modelId="{364AEB9C-2B82-457D-8A6D-3F030D6241A2}" type="presOf" srcId="{53B3160C-4A57-4AE5-95F2-1C3E1F2A6878}" destId="{43A4D733-DA4E-4C8E-8A7F-708AE6163FDA}" srcOrd="0" destOrd="0" presId="urn:microsoft.com/office/officeart/2005/8/layout/orgChart1"/>
    <dgm:cxn modelId="{695583A2-62DF-49ED-952C-BD085A371493}" type="presOf" srcId="{2F47F1AE-7246-4D0D-B989-D0C7D96B7822}" destId="{E7B850B3-8EFD-47EE-8D2E-DC1580AD89C8}" srcOrd="1" destOrd="0" presId="urn:microsoft.com/office/officeart/2005/8/layout/orgChart1"/>
    <dgm:cxn modelId="{D7B5061E-9A94-4620-8D8F-BB3936496082}" srcId="{4235E4D1-8058-40F4-9E36-F0C770D19413}" destId="{B6B63170-7718-4243-A410-AF8C2693AB7D}" srcOrd="2" destOrd="0" parTransId="{F6AC5D13-1B55-4B99-B753-A989D334FEE5}" sibTransId="{04AC2A3C-A2B8-4B8D-ADFD-7F895501F82E}"/>
    <dgm:cxn modelId="{1915132A-DC8D-462F-A4CD-FFDC203A7A9D}" type="presOf" srcId="{D3AA0596-2E17-4657-AD54-BFF972F9B073}" destId="{88D4E261-23B9-4B6A-865C-FF46BA0188D3}" srcOrd="0" destOrd="0" presId="urn:microsoft.com/office/officeart/2005/8/layout/orgChart1"/>
    <dgm:cxn modelId="{FF462C77-0ED3-4730-B43E-02C241C97FCC}" srcId="{F013F4DE-4414-4129-979B-D6BD84D8E08E}" destId="{0836D57A-0398-4A22-9F6C-84FCA4802574}" srcOrd="3" destOrd="0" parTransId="{DBF03391-7F1A-4373-BAA2-A8C96A8B1CA9}" sibTransId="{9B9FA1B2-44AB-4682-A921-0B0FA557889A}"/>
    <dgm:cxn modelId="{0CFAA653-EA16-4F86-A2AB-EF1DFACB5D77}" type="presOf" srcId="{4E1362E8-D85B-4BAC-B8AF-BC9259C4D938}" destId="{560CB710-6CFA-49E5-8AB6-7C454AE137DE}" srcOrd="0" destOrd="0" presId="urn:microsoft.com/office/officeart/2005/8/layout/orgChart1"/>
    <dgm:cxn modelId="{E5D1FF9B-8F9C-423B-9333-4BFF028A0676}" type="presOf" srcId="{F6AC5D13-1B55-4B99-B753-A989D334FEE5}" destId="{B4F96F95-01FC-4727-863C-02B2FF91DED3}" srcOrd="0" destOrd="0" presId="urn:microsoft.com/office/officeart/2005/8/layout/orgChart1"/>
    <dgm:cxn modelId="{FD24684E-B13B-4C7C-89D9-E2CA334479F7}" srcId="{F013F4DE-4414-4129-979B-D6BD84D8E08E}" destId="{7CCD8FC9-9847-4BE2-9E48-5455402886A1}" srcOrd="0" destOrd="0" parTransId="{0B688C3E-F534-45EA-A107-61BE7A20E4D8}" sibTransId="{C0F8C282-48B7-4E6D-81EA-FE31DA192911}"/>
    <dgm:cxn modelId="{2AA4012B-BC90-4D52-8D59-7F6393C54EBA}" type="presOf" srcId="{32006D0E-0855-4261-8BA1-2694F5E30EC8}" destId="{9A3338D9-DB59-49C3-A71B-DB8789C35DD9}" srcOrd="0" destOrd="0" presId="urn:microsoft.com/office/officeart/2005/8/layout/orgChart1"/>
    <dgm:cxn modelId="{88710D97-0263-41F1-B1C1-B229B87F59A2}" type="presOf" srcId="{F964C666-E406-4A1F-8443-6CCBE3FD69AE}" destId="{5523861D-7090-4F42-8654-39DBC1C67F89}" srcOrd="1" destOrd="0" presId="urn:microsoft.com/office/officeart/2005/8/layout/orgChart1"/>
    <dgm:cxn modelId="{D2A02728-4CA3-4B26-A919-1AA10EED2D2F}" type="presOf" srcId="{6A0A4096-35B7-4D6C-9C84-81889287E0EA}" destId="{DFF76B5B-D66D-44D1-9574-20E89AAFB353}" srcOrd="0" destOrd="0" presId="urn:microsoft.com/office/officeart/2005/8/layout/orgChart1"/>
    <dgm:cxn modelId="{D9B62D71-0708-4B33-ACFC-4EB03B59527E}" type="presOf" srcId="{E19114C0-5C5E-4304-817B-055E80715BA9}" destId="{34C9675C-9087-4B34-8C4F-FB011CC31C97}" srcOrd="0" destOrd="0" presId="urn:microsoft.com/office/officeart/2005/8/layout/orgChart1"/>
    <dgm:cxn modelId="{A8BE335A-0E66-4B6D-B106-24446BFCB2BF}" type="presOf" srcId="{31078806-2AEE-472B-8A30-ED5475EA5F60}" destId="{0B2A7F50-0625-44BA-A28C-5A6E325DAB81}" srcOrd="0" destOrd="0" presId="urn:microsoft.com/office/officeart/2005/8/layout/orgChart1"/>
    <dgm:cxn modelId="{62D282FA-8C9C-44AE-AD0F-14B79EDB60B4}" type="presOf" srcId="{DFF780FC-D455-4564-A9FC-E370513830E3}" destId="{64834DE7-0538-410A-B23D-498C8CF524E4}" srcOrd="0" destOrd="0" presId="urn:microsoft.com/office/officeart/2005/8/layout/orgChart1"/>
    <dgm:cxn modelId="{5930564C-D6F0-447C-8E3E-91DCC49A9460}" type="presOf" srcId="{69A2275E-93C5-4293-897A-2649F92F5CFA}" destId="{E1CC209A-AF24-45A4-BCFF-AAD162EC43E9}" srcOrd="0" destOrd="0" presId="urn:microsoft.com/office/officeart/2005/8/layout/orgChart1"/>
    <dgm:cxn modelId="{2371BA7E-DF52-4BF1-95BB-44DDB9F0B478}" srcId="{DFF780FC-D455-4564-A9FC-E370513830E3}" destId="{E138F5F4-ECEB-4CB2-BB50-58814B9F480E}" srcOrd="1" destOrd="0" parTransId="{A390F539-3C16-473B-803B-9CB6B8C442D8}" sibTransId="{B9CF0151-A184-43E5-AF9E-EF0EC01C84E2}"/>
    <dgm:cxn modelId="{F420E66F-5031-43D4-9C77-40156529D45B}" srcId="{A71E80E6-484D-454F-ACE6-BCF5772F2260}" destId="{B88DB63D-E56E-4C2F-836B-182FA19DD498}" srcOrd="1" destOrd="0" parTransId="{E13F16D2-7B2B-4012-8D4B-6750FAC303A0}" sibTransId="{694887FD-AF69-4493-9A20-CD41EAC58D55}"/>
    <dgm:cxn modelId="{2C794896-34C7-4F9C-A729-F73C311B0C9B}" srcId="{F964C666-E406-4A1F-8443-6CCBE3FD69AE}" destId="{4235E4D1-8058-40F4-9E36-F0C770D19413}" srcOrd="1" destOrd="0" parTransId="{59ADA2F9-3237-43B1-BD87-6BA79333E8D4}" sibTransId="{E5ED3833-3A35-4E50-BFE3-95DCAC153FFE}"/>
    <dgm:cxn modelId="{735742FB-6D40-42BF-BA17-82573E2ADD86}" type="presOf" srcId="{32006D0E-0855-4261-8BA1-2694F5E30EC8}" destId="{3EA59D02-93CC-492C-AFCF-EB818EAF5989}" srcOrd="1" destOrd="0" presId="urn:microsoft.com/office/officeart/2005/8/layout/orgChart1"/>
    <dgm:cxn modelId="{07F8FD6E-5BA6-44C3-9184-5BF1FA92FC14}" srcId="{DFF780FC-D455-4564-A9FC-E370513830E3}" destId="{F964C666-E406-4A1F-8443-6CCBE3FD69AE}" srcOrd="0" destOrd="0" parTransId="{B491F515-C3AB-4DFF-96C7-0BDB459909BB}" sibTransId="{C75F3DA4-5D76-44E2-8B79-ADF4B93A3C81}"/>
    <dgm:cxn modelId="{DAA4283F-4EF6-474F-8C9D-B8A3CAF5C2B7}" srcId="{DFF780FC-D455-4564-A9FC-E370513830E3}" destId="{840FD606-560F-4E94-9270-6593C79E9209}" srcOrd="2" destOrd="0" parTransId="{56367587-DAD3-4C53-A7ED-9A199627E74C}" sibTransId="{416A3768-1A64-41F9-AF6A-751829AA94D9}"/>
    <dgm:cxn modelId="{B133AD16-CFC3-43C9-BFDF-FF73CC2EA1FE}" type="presOf" srcId="{7645FF0F-B5E7-403F-B4F2-2CEE39A8B769}" destId="{7A3349DC-8B94-4B9B-8FE0-6E3B0885ACCF}" srcOrd="0" destOrd="0" presId="urn:microsoft.com/office/officeart/2005/8/layout/orgChart1"/>
    <dgm:cxn modelId="{7B50B028-AC89-4880-A87C-A691D12619AE}" type="presOf" srcId="{ED865340-D256-43BF-A220-2DAE520E431D}" destId="{56B34484-089C-478A-A12D-9B49F9821D77}" srcOrd="0" destOrd="0" presId="urn:microsoft.com/office/officeart/2005/8/layout/orgChart1"/>
    <dgm:cxn modelId="{9202CB96-4F62-4438-8B94-31900C8CACDB}" type="presOf" srcId="{D3AA0596-2E17-4657-AD54-BFF972F9B073}" destId="{DDE11AF6-8F94-4EFE-9E24-1D94B9C92017}" srcOrd="1" destOrd="0" presId="urn:microsoft.com/office/officeart/2005/8/layout/orgChart1"/>
    <dgm:cxn modelId="{74B834F9-4263-47AD-85AB-56830B2007FD}" srcId="{F013F4DE-4414-4129-979B-D6BD84D8E08E}" destId="{2F47F1AE-7246-4D0D-B989-D0C7D96B7822}" srcOrd="2" destOrd="0" parTransId="{158FF1A1-C83D-40E9-AFEE-F4F28C67DCCD}" sibTransId="{CF80DE42-1FF7-4615-8F88-36E0DC60B437}"/>
    <dgm:cxn modelId="{9D9BDC07-ECAD-482D-BA55-4D61AC2883E9}" type="presOf" srcId="{E138F5F4-ECEB-4CB2-BB50-58814B9F480E}" destId="{FE5FFAA1-FE6F-4718-A407-9CCA99F1EAB8}" srcOrd="1" destOrd="0" presId="urn:microsoft.com/office/officeart/2005/8/layout/orgChart1"/>
    <dgm:cxn modelId="{2A06BF98-EA69-48EF-93B7-3D9E520A4F8A}" type="presOf" srcId="{E13F16D2-7B2B-4012-8D4B-6750FAC303A0}" destId="{19B65DA0-093B-41AF-958F-06975ED36054}" srcOrd="0" destOrd="0" presId="urn:microsoft.com/office/officeart/2005/8/layout/orgChart1"/>
    <dgm:cxn modelId="{1A40E635-7B82-45C3-ABF7-02DD3333283F}" srcId="{4235E4D1-8058-40F4-9E36-F0C770D19413}" destId="{3BD54A3D-7758-4981-A61D-2601BEB13958}" srcOrd="0" destOrd="0" parTransId="{31078806-2AEE-472B-8A30-ED5475EA5F60}" sibTransId="{A9D1408F-AC82-414A-B35F-6747236B0F85}"/>
    <dgm:cxn modelId="{5685B711-0E7C-485E-B5E7-73B3C9CD99D8}" type="presOf" srcId="{53B3160C-4A57-4AE5-95F2-1C3E1F2A6878}" destId="{91D3AB2D-8DD7-4F85-9A6E-596EF8AAE239}" srcOrd="1" destOrd="0" presId="urn:microsoft.com/office/officeart/2005/8/layout/orgChart1"/>
    <dgm:cxn modelId="{17A72672-C116-45AE-8091-704DE4E4D144}" type="presOf" srcId="{F013F4DE-4414-4129-979B-D6BD84D8E08E}" destId="{063BD362-51B3-4419-A57F-D4521AB8B24C}" srcOrd="1" destOrd="0" presId="urn:microsoft.com/office/officeart/2005/8/layout/orgChart1"/>
    <dgm:cxn modelId="{D781310C-500A-47B1-842A-0B652C7AA688}" type="presOf" srcId="{0836D57A-0398-4A22-9F6C-84FCA4802574}" destId="{D4F216E3-756C-421E-857E-386E20E18A7E}" srcOrd="1" destOrd="0" presId="urn:microsoft.com/office/officeart/2005/8/layout/orgChart1"/>
    <dgm:cxn modelId="{6E40C8BD-024C-48E2-B090-883CB369384A}" type="presOf" srcId="{B88DB63D-E56E-4C2F-836B-182FA19DD498}" destId="{A6ADE9CF-9663-489F-8932-97A7EA842CCE}" srcOrd="1" destOrd="0" presId="urn:microsoft.com/office/officeart/2005/8/layout/orgChart1"/>
    <dgm:cxn modelId="{43FC468B-D391-4C1F-9A68-02167DDA1F4D}" type="presOf" srcId="{97C7E635-1100-4CBC-95EC-0925DA95CE3D}" destId="{872DB386-D531-430C-B7F5-42576491C0E7}" srcOrd="0" destOrd="0" presId="urn:microsoft.com/office/officeart/2005/8/layout/orgChart1"/>
    <dgm:cxn modelId="{624C4795-218C-4BC9-90B2-1A54B084248E}" type="presOf" srcId="{9B99180C-B494-46CC-926C-DD884ABCA82D}" destId="{974F3807-52EC-4A8D-86D0-4286767713CF}" srcOrd="0" destOrd="0" presId="urn:microsoft.com/office/officeart/2005/8/layout/orgChart1"/>
    <dgm:cxn modelId="{CEAE2FDD-6854-479B-817B-3FA4D1640CB1}" type="presOf" srcId="{0A94D9F1-C004-44FA-8EAC-8EECE9CBFD25}" destId="{5BFB6B74-E536-4164-BED2-3DD1EC11C498}" srcOrd="1" destOrd="0" presId="urn:microsoft.com/office/officeart/2005/8/layout/orgChart1"/>
    <dgm:cxn modelId="{895B8C5F-B073-4276-A6B3-DF7B85143840}" type="presOf" srcId="{E99A701A-94E1-4743-97BE-98137E98926F}" destId="{708A0E52-9320-4E70-A8C7-5C2EBE256560}" srcOrd="0" destOrd="0" presId="urn:microsoft.com/office/officeart/2005/8/layout/orgChart1"/>
    <dgm:cxn modelId="{3115AE57-F383-4EE0-9D5E-42CF6E9BC159}" type="presOf" srcId="{B88DB63D-E56E-4C2F-836B-182FA19DD498}" destId="{68C58D4C-B6C8-4FC5-82F0-C3834A5CF809}" srcOrd="0" destOrd="0" presId="urn:microsoft.com/office/officeart/2005/8/layout/orgChart1"/>
    <dgm:cxn modelId="{846044AB-7CC4-447E-9832-B0A642C8FB52}" type="presOf" srcId="{B6B63170-7718-4243-A410-AF8C2693AB7D}" destId="{2A67316A-25F4-4D37-896B-F8E3167517E2}" srcOrd="1" destOrd="0" presId="urn:microsoft.com/office/officeart/2005/8/layout/orgChart1"/>
    <dgm:cxn modelId="{2069DF50-30B7-40A7-BD2F-53300DC88382}" type="presOf" srcId="{817D1B20-781F-46EC-95B6-D2D100CFBAA3}" destId="{CCDE53B3-959C-4550-B403-3160E4E79E4A}" srcOrd="0" destOrd="0" presId="urn:microsoft.com/office/officeart/2005/8/layout/orgChart1"/>
    <dgm:cxn modelId="{0DE8A591-BEE6-4430-9008-5DE87C47DDDE}" type="presParOf" srcId="{64834DE7-0538-410A-B23D-498C8CF524E4}" destId="{C441CCB6-1C0D-47FA-9DF1-69B07B27042B}" srcOrd="0" destOrd="0" presId="urn:microsoft.com/office/officeart/2005/8/layout/orgChart1"/>
    <dgm:cxn modelId="{2EADE988-713B-41A1-8F90-FC110042962A}" type="presParOf" srcId="{C441CCB6-1C0D-47FA-9DF1-69B07B27042B}" destId="{6252E474-B7A5-43FF-9AC4-B27A18DFDF79}" srcOrd="0" destOrd="0" presId="urn:microsoft.com/office/officeart/2005/8/layout/orgChart1"/>
    <dgm:cxn modelId="{FEC0E146-FED1-4226-9B0A-384F8B73FFDA}" type="presParOf" srcId="{6252E474-B7A5-43FF-9AC4-B27A18DFDF79}" destId="{78CE67C9-5E6D-4783-9B6C-9D74AB0A466E}" srcOrd="0" destOrd="0" presId="urn:microsoft.com/office/officeart/2005/8/layout/orgChart1"/>
    <dgm:cxn modelId="{EA92FB65-AB2C-4FFC-A666-E38CCA4290D3}" type="presParOf" srcId="{6252E474-B7A5-43FF-9AC4-B27A18DFDF79}" destId="{5523861D-7090-4F42-8654-39DBC1C67F89}" srcOrd="1" destOrd="0" presId="urn:microsoft.com/office/officeart/2005/8/layout/orgChart1"/>
    <dgm:cxn modelId="{B5B17BF5-8867-4071-A9E4-4397157FBDB8}" type="presParOf" srcId="{C441CCB6-1C0D-47FA-9DF1-69B07B27042B}" destId="{CC92AF91-CD85-45B4-8518-387FBDD50C68}" srcOrd="1" destOrd="0" presId="urn:microsoft.com/office/officeart/2005/8/layout/orgChart1"/>
    <dgm:cxn modelId="{03F59471-98AB-410E-AB5E-81BB8047AAE6}" type="presParOf" srcId="{CC92AF91-CD85-45B4-8518-387FBDD50C68}" destId="{A6DFCE3A-2034-4D75-BD41-56FA21C54905}" srcOrd="0" destOrd="0" presId="urn:microsoft.com/office/officeart/2005/8/layout/orgChart1"/>
    <dgm:cxn modelId="{3F4B16E0-4442-49A8-AF66-EFCF663F3B35}" type="presParOf" srcId="{CC92AF91-CD85-45B4-8518-387FBDD50C68}" destId="{04672204-434A-4258-85A1-DE2D6889E432}" srcOrd="1" destOrd="0" presId="urn:microsoft.com/office/officeart/2005/8/layout/orgChart1"/>
    <dgm:cxn modelId="{F72F52B6-A946-4CFB-A4C0-1BB24D3BB5CC}" type="presParOf" srcId="{04672204-434A-4258-85A1-DE2D6889E432}" destId="{729B7BF1-3306-4008-9405-D7C09D06DEF4}" srcOrd="0" destOrd="0" presId="urn:microsoft.com/office/officeart/2005/8/layout/orgChart1"/>
    <dgm:cxn modelId="{D34B2F6F-88A6-4B06-9C5E-3336ECA1EC83}" type="presParOf" srcId="{729B7BF1-3306-4008-9405-D7C09D06DEF4}" destId="{A4DC98C5-C70F-4114-89A4-F22B5EED90DD}" srcOrd="0" destOrd="0" presId="urn:microsoft.com/office/officeart/2005/8/layout/orgChart1"/>
    <dgm:cxn modelId="{40658F13-3485-4E5A-A12F-A6FCF38BAFF2}" type="presParOf" srcId="{729B7BF1-3306-4008-9405-D7C09D06DEF4}" destId="{022A74DD-76E7-450C-9225-B6B68A09A4D3}" srcOrd="1" destOrd="0" presId="urn:microsoft.com/office/officeart/2005/8/layout/orgChart1"/>
    <dgm:cxn modelId="{B5D470FE-9858-4381-A39F-92CD5ADEBB1F}" type="presParOf" srcId="{04672204-434A-4258-85A1-DE2D6889E432}" destId="{27E97BA5-CB0F-43A9-AB6E-75E582929A3D}" srcOrd="1" destOrd="0" presId="urn:microsoft.com/office/officeart/2005/8/layout/orgChart1"/>
    <dgm:cxn modelId="{9D40E921-E5E5-4D34-B87A-2D8AD8EC5DEB}" type="presParOf" srcId="{27E97BA5-CB0F-43A9-AB6E-75E582929A3D}" destId="{708A0E52-9320-4E70-A8C7-5C2EBE256560}" srcOrd="0" destOrd="0" presId="urn:microsoft.com/office/officeart/2005/8/layout/orgChart1"/>
    <dgm:cxn modelId="{2E74DC10-81E3-4A21-B5FD-BD2A360B905C}" type="presParOf" srcId="{27E97BA5-CB0F-43A9-AB6E-75E582929A3D}" destId="{DE47EC5A-193B-4FC0-9B01-C940D23548CD}" srcOrd="1" destOrd="0" presId="urn:microsoft.com/office/officeart/2005/8/layout/orgChart1"/>
    <dgm:cxn modelId="{6F24844B-E370-494D-A3B1-E2CC71A23958}" type="presParOf" srcId="{DE47EC5A-193B-4FC0-9B01-C940D23548CD}" destId="{D9DEFA58-7D2D-4534-B77A-2FDA4DFD9050}" srcOrd="0" destOrd="0" presId="urn:microsoft.com/office/officeart/2005/8/layout/orgChart1"/>
    <dgm:cxn modelId="{1B89E772-6116-4BCA-BC99-EC75D1774DA1}" type="presParOf" srcId="{D9DEFA58-7D2D-4534-B77A-2FDA4DFD9050}" destId="{25C40FEF-1850-4416-AEB4-B11F63495021}" srcOrd="0" destOrd="0" presId="urn:microsoft.com/office/officeart/2005/8/layout/orgChart1"/>
    <dgm:cxn modelId="{9E330A4C-2C6F-4E47-8DF1-87196D0B4B89}" type="presParOf" srcId="{D9DEFA58-7D2D-4534-B77A-2FDA4DFD9050}" destId="{7133C679-1C0E-4CB8-AC67-773AD565951D}" srcOrd="1" destOrd="0" presId="urn:microsoft.com/office/officeart/2005/8/layout/orgChart1"/>
    <dgm:cxn modelId="{B62C0C3C-550F-4D0E-9A2D-A394D72A2914}" type="presParOf" srcId="{DE47EC5A-193B-4FC0-9B01-C940D23548CD}" destId="{C9BEF725-590D-4DB2-943D-C1B925DE4CF3}" srcOrd="1" destOrd="0" presId="urn:microsoft.com/office/officeart/2005/8/layout/orgChart1"/>
    <dgm:cxn modelId="{8B03E0F1-A648-459C-B686-1462E08BE3B4}" type="presParOf" srcId="{DE47EC5A-193B-4FC0-9B01-C940D23548CD}" destId="{9BD69A20-4025-4B52-A473-F91CA4491B31}" srcOrd="2" destOrd="0" presId="urn:microsoft.com/office/officeart/2005/8/layout/orgChart1"/>
    <dgm:cxn modelId="{B86B585D-820D-4C8D-9B4C-F4951400790C}" type="presParOf" srcId="{27E97BA5-CB0F-43A9-AB6E-75E582929A3D}" destId="{19B65DA0-093B-41AF-958F-06975ED36054}" srcOrd="2" destOrd="0" presId="urn:microsoft.com/office/officeart/2005/8/layout/orgChart1"/>
    <dgm:cxn modelId="{49FE8B6D-BA63-416D-BE9B-665147FEEEF5}" type="presParOf" srcId="{27E97BA5-CB0F-43A9-AB6E-75E582929A3D}" destId="{6FC57020-5DA8-4BC7-84DD-A6E60E086CA2}" srcOrd="3" destOrd="0" presId="urn:microsoft.com/office/officeart/2005/8/layout/orgChart1"/>
    <dgm:cxn modelId="{EACF8437-33A1-4AEE-AEAF-01AE8BF73334}" type="presParOf" srcId="{6FC57020-5DA8-4BC7-84DD-A6E60E086CA2}" destId="{5017373C-F78C-4F40-B8FF-4BE0FDE165D5}" srcOrd="0" destOrd="0" presId="urn:microsoft.com/office/officeart/2005/8/layout/orgChart1"/>
    <dgm:cxn modelId="{D9CFD4C6-3C71-40BD-BA5E-6B5B9E1325F6}" type="presParOf" srcId="{5017373C-F78C-4F40-B8FF-4BE0FDE165D5}" destId="{68C58D4C-B6C8-4FC5-82F0-C3834A5CF809}" srcOrd="0" destOrd="0" presId="urn:microsoft.com/office/officeart/2005/8/layout/orgChart1"/>
    <dgm:cxn modelId="{85A7247A-52A6-494D-A7A7-8089A473E573}" type="presParOf" srcId="{5017373C-F78C-4F40-B8FF-4BE0FDE165D5}" destId="{A6ADE9CF-9663-489F-8932-97A7EA842CCE}" srcOrd="1" destOrd="0" presId="urn:microsoft.com/office/officeart/2005/8/layout/orgChart1"/>
    <dgm:cxn modelId="{7491A367-F831-4D1D-B8B2-C5F435D96941}" type="presParOf" srcId="{6FC57020-5DA8-4BC7-84DD-A6E60E086CA2}" destId="{64E8DFBB-1810-470D-B126-C5B1266E5B10}" srcOrd="1" destOrd="0" presId="urn:microsoft.com/office/officeart/2005/8/layout/orgChart1"/>
    <dgm:cxn modelId="{6E44A172-6376-4575-BE57-1BD1A84D8A4D}" type="presParOf" srcId="{6FC57020-5DA8-4BC7-84DD-A6E60E086CA2}" destId="{1F5DDB1D-ECFF-4F8F-BB5D-16C5DDD20EED}" srcOrd="2" destOrd="0" presId="urn:microsoft.com/office/officeart/2005/8/layout/orgChart1"/>
    <dgm:cxn modelId="{458B62DD-8CC7-42BC-9D23-501F1E6DA916}" type="presParOf" srcId="{27E97BA5-CB0F-43A9-AB6E-75E582929A3D}" destId="{DFCA1B15-937C-4133-89F8-DFE7EAF935D5}" srcOrd="4" destOrd="0" presId="urn:microsoft.com/office/officeart/2005/8/layout/orgChart1"/>
    <dgm:cxn modelId="{A8282FFB-4703-4931-B0E1-1D3A2BA81BBD}" type="presParOf" srcId="{27E97BA5-CB0F-43A9-AB6E-75E582929A3D}" destId="{A18AA8A2-DC28-4C56-B38E-FE8396BAB0BC}" srcOrd="5" destOrd="0" presId="urn:microsoft.com/office/officeart/2005/8/layout/orgChart1"/>
    <dgm:cxn modelId="{C9DA0502-0E69-49D2-990C-ADDDBDBE5F0B}" type="presParOf" srcId="{A18AA8A2-DC28-4C56-B38E-FE8396BAB0BC}" destId="{1157D4B7-10C1-4D62-88FC-BD8C324CD257}" srcOrd="0" destOrd="0" presId="urn:microsoft.com/office/officeart/2005/8/layout/orgChart1"/>
    <dgm:cxn modelId="{FEB7FEC0-AA32-47B1-A750-48C676FC7277}" type="presParOf" srcId="{1157D4B7-10C1-4D62-88FC-BD8C324CD257}" destId="{F0027E4C-3230-4BA8-91D9-53AE00920303}" srcOrd="0" destOrd="0" presId="urn:microsoft.com/office/officeart/2005/8/layout/orgChart1"/>
    <dgm:cxn modelId="{B5E1C4C6-14B9-468E-B5F7-CA1F9FDFBF9E}" type="presParOf" srcId="{1157D4B7-10C1-4D62-88FC-BD8C324CD257}" destId="{5BFB6B74-E536-4164-BED2-3DD1EC11C498}" srcOrd="1" destOrd="0" presId="urn:microsoft.com/office/officeart/2005/8/layout/orgChart1"/>
    <dgm:cxn modelId="{0A315285-D571-4B6D-9029-A4C13340A5A0}" type="presParOf" srcId="{A18AA8A2-DC28-4C56-B38E-FE8396BAB0BC}" destId="{DEEB01CA-057A-4287-860D-106248BF468B}" srcOrd="1" destOrd="0" presId="urn:microsoft.com/office/officeart/2005/8/layout/orgChart1"/>
    <dgm:cxn modelId="{1A0DB55C-67EE-4F7D-915E-4DB89B42D050}" type="presParOf" srcId="{A18AA8A2-DC28-4C56-B38E-FE8396BAB0BC}" destId="{23983DD1-EB2C-46FB-BB93-3B6FFEE9F35E}" srcOrd="2" destOrd="0" presId="urn:microsoft.com/office/officeart/2005/8/layout/orgChart1"/>
    <dgm:cxn modelId="{EF9F76B6-18B5-40A9-BD4C-CA1EE5C2E054}" type="presParOf" srcId="{04672204-434A-4258-85A1-DE2D6889E432}" destId="{ADED7C41-8208-42A5-A9A6-920C1DD39B60}" srcOrd="2" destOrd="0" presId="urn:microsoft.com/office/officeart/2005/8/layout/orgChart1"/>
    <dgm:cxn modelId="{543C30C3-DB1A-47AB-B227-5B83EF1D3366}" type="presParOf" srcId="{CC92AF91-CD85-45B4-8518-387FBDD50C68}" destId="{1DFCB042-95EB-41BD-B864-1100EABD27DD}" srcOrd="2" destOrd="0" presId="urn:microsoft.com/office/officeart/2005/8/layout/orgChart1"/>
    <dgm:cxn modelId="{F2EB315B-C8EA-462F-8C0D-1F7849D07935}" type="presParOf" srcId="{CC92AF91-CD85-45B4-8518-387FBDD50C68}" destId="{B226E7ED-A1FC-4B71-A897-133BA7E8F2BD}" srcOrd="3" destOrd="0" presId="urn:microsoft.com/office/officeart/2005/8/layout/orgChart1"/>
    <dgm:cxn modelId="{A76E1493-B531-4BF2-BC46-CF2B72565DAB}" type="presParOf" srcId="{B226E7ED-A1FC-4B71-A897-133BA7E8F2BD}" destId="{2A1A0E5D-12D0-471D-B7B0-833E0AFDBBED}" srcOrd="0" destOrd="0" presId="urn:microsoft.com/office/officeart/2005/8/layout/orgChart1"/>
    <dgm:cxn modelId="{FFAA3ED6-48C4-49FB-8B07-CABC1BA1824B}" type="presParOf" srcId="{2A1A0E5D-12D0-471D-B7B0-833E0AFDBBED}" destId="{23B1BD8D-D770-4473-B955-AE6D344CA165}" srcOrd="0" destOrd="0" presId="urn:microsoft.com/office/officeart/2005/8/layout/orgChart1"/>
    <dgm:cxn modelId="{92E6962C-CDA4-44EA-B44E-086AA509976A}" type="presParOf" srcId="{2A1A0E5D-12D0-471D-B7B0-833E0AFDBBED}" destId="{5134CE13-B9FA-43C3-96B0-FA60D27C02FE}" srcOrd="1" destOrd="0" presId="urn:microsoft.com/office/officeart/2005/8/layout/orgChart1"/>
    <dgm:cxn modelId="{D3B708A8-A447-4844-A1CD-E2B4A40A1B2C}" type="presParOf" srcId="{B226E7ED-A1FC-4B71-A897-133BA7E8F2BD}" destId="{E254E2A0-91A9-4F25-8326-91F73257637B}" srcOrd="1" destOrd="0" presId="urn:microsoft.com/office/officeart/2005/8/layout/orgChart1"/>
    <dgm:cxn modelId="{70A68AF9-8FF7-42B5-A5BD-2E406B169977}" type="presParOf" srcId="{E254E2A0-91A9-4F25-8326-91F73257637B}" destId="{0B2A7F50-0625-44BA-A28C-5A6E325DAB81}" srcOrd="0" destOrd="0" presId="urn:microsoft.com/office/officeart/2005/8/layout/orgChart1"/>
    <dgm:cxn modelId="{4A82A48D-FD16-4635-9F70-9802B0C63430}" type="presParOf" srcId="{E254E2A0-91A9-4F25-8326-91F73257637B}" destId="{7DADD5AC-2F9F-481D-AC88-EC0270C7CA67}" srcOrd="1" destOrd="0" presId="urn:microsoft.com/office/officeart/2005/8/layout/orgChart1"/>
    <dgm:cxn modelId="{AC71DECA-9AD7-4D26-8838-3E30747EF8FA}" type="presParOf" srcId="{7DADD5AC-2F9F-481D-AC88-EC0270C7CA67}" destId="{37C103DA-F981-4806-9337-2EC4082778CD}" srcOrd="0" destOrd="0" presId="urn:microsoft.com/office/officeart/2005/8/layout/orgChart1"/>
    <dgm:cxn modelId="{15FEDD26-B3DF-41A1-A24F-6064C3884438}" type="presParOf" srcId="{37C103DA-F981-4806-9337-2EC4082778CD}" destId="{945D37E0-8D90-4D4D-A89E-A5BA25980935}" srcOrd="0" destOrd="0" presId="urn:microsoft.com/office/officeart/2005/8/layout/orgChart1"/>
    <dgm:cxn modelId="{05C9B284-E363-40E8-84AC-2936615B61F9}" type="presParOf" srcId="{37C103DA-F981-4806-9337-2EC4082778CD}" destId="{E531CDB9-9310-43E5-AA3B-C692E7AE347A}" srcOrd="1" destOrd="0" presId="urn:microsoft.com/office/officeart/2005/8/layout/orgChart1"/>
    <dgm:cxn modelId="{69E9396F-EF47-4FFA-9475-9AC1D8236E5F}" type="presParOf" srcId="{7DADD5AC-2F9F-481D-AC88-EC0270C7CA67}" destId="{0D0DF4CB-2477-4B5D-A26A-36387677823B}" srcOrd="1" destOrd="0" presId="urn:microsoft.com/office/officeart/2005/8/layout/orgChart1"/>
    <dgm:cxn modelId="{F2E03662-F4D3-4B93-98B1-8CDBF1E1C7A2}" type="presParOf" srcId="{7DADD5AC-2F9F-481D-AC88-EC0270C7CA67}" destId="{919CAECC-8D34-46C6-BC63-2B8D640F67AE}" srcOrd="2" destOrd="0" presId="urn:microsoft.com/office/officeart/2005/8/layout/orgChart1"/>
    <dgm:cxn modelId="{B396F028-26AC-4B27-8168-C4C5BE8C4802}" type="presParOf" srcId="{E254E2A0-91A9-4F25-8326-91F73257637B}" destId="{34C9675C-9087-4B34-8C4F-FB011CC31C97}" srcOrd="2" destOrd="0" presId="urn:microsoft.com/office/officeart/2005/8/layout/orgChart1"/>
    <dgm:cxn modelId="{E649B7D3-1243-4D1B-91AD-80F09A98A011}" type="presParOf" srcId="{E254E2A0-91A9-4F25-8326-91F73257637B}" destId="{336482EE-CB94-4734-85F2-C7E6D3F77F3E}" srcOrd="3" destOrd="0" presId="urn:microsoft.com/office/officeart/2005/8/layout/orgChart1"/>
    <dgm:cxn modelId="{D8CAC11B-B06E-46B7-BF18-7741815EA747}" type="presParOf" srcId="{336482EE-CB94-4734-85F2-C7E6D3F77F3E}" destId="{279DBE62-2283-44FD-A53E-D89A194555AA}" srcOrd="0" destOrd="0" presId="urn:microsoft.com/office/officeart/2005/8/layout/orgChart1"/>
    <dgm:cxn modelId="{4B61861C-3A81-4C10-A7D4-D2EAF15EC1D4}" type="presParOf" srcId="{279DBE62-2283-44FD-A53E-D89A194555AA}" destId="{872DB386-D531-430C-B7F5-42576491C0E7}" srcOrd="0" destOrd="0" presId="urn:microsoft.com/office/officeart/2005/8/layout/orgChart1"/>
    <dgm:cxn modelId="{D1109527-609E-4541-B849-D1105ABD67EE}" type="presParOf" srcId="{279DBE62-2283-44FD-A53E-D89A194555AA}" destId="{BCDC951B-D1D0-4794-B5B1-007D0A8D5F50}" srcOrd="1" destOrd="0" presId="urn:microsoft.com/office/officeart/2005/8/layout/orgChart1"/>
    <dgm:cxn modelId="{F00B0CD0-3D1E-4078-ACF1-C3AA199E527F}" type="presParOf" srcId="{336482EE-CB94-4734-85F2-C7E6D3F77F3E}" destId="{A489B2F3-6A74-4C83-95E8-214557DDB1BE}" srcOrd="1" destOrd="0" presId="urn:microsoft.com/office/officeart/2005/8/layout/orgChart1"/>
    <dgm:cxn modelId="{37556C11-6737-4587-A007-171DEDAA4BAA}" type="presParOf" srcId="{336482EE-CB94-4734-85F2-C7E6D3F77F3E}" destId="{2E5AD13A-884D-4CD6-B17F-C60A8A7810AC}" srcOrd="2" destOrd="0" presId="urn:microsoft.com/office/officeart/2005/8/layout/orgChart1"/>
    <dgm:cxn modelId="{FCE075A0-979E-4690-B11B-842C3F8DE896}" type="presParOf" srcId="{E254E2A0-91A9-4F25-8326-91F73257637B}" destId="{B4F96F95-01FC-4727-863C-02B2FF91DED3}" srcOrd="4" destOrd="0" presId="urn:microsoft.com/office/officeart/2005/8/layout/orgChart1"/>
    <dgm:cxn modelId="{6B581305-F38B-489C-A798-3BD04F193D27}" type="presParOf" srcId="{E254E2A0-91A9-4F25-8326-91F73257637B}" destId="{7D6352DE-9D96-4CFD-92B5-2B18F424BF82}" srcOrd="5" destOrd="0" presId="urn:microsoft.com/office/officeart/2005/8/layout/orgChart1"/>
    <dgm:cxn modelId="{73369DC9-954B-420A-929E-BEBA2367FC0B}" type="presParOf" srcId="{7D6352DE-9D96-4CFD-92B5-2B18F424BF82}" destId="{1159E55A-65ED-4D3E-8E37-2F5F91B0201C}" srcOrd="0" destOrd="0" presId="urn:microsoft.com/office/officeart/2005/8/layout/orgChart1"/>
    <dgm:cxn modelId="{9FB48C55-C63D-4E5F-9137-982A3AD67BF3}" type="presParOf" srcId="{1159E55A-65ED-4D3E-8E37-2F5F91B0201C}" destId="{1DAF3C15-C955-4005-B7B5-8168DB1C663F}" srcOrd="0" destOrd="0" presId="urn:microsoft.com/office/officeart/2005/8/layout/orgChart1"/>
    <dgm:cxn modelId="{E5AA1DB3-CF1B-4B3D-91BF-35F14D52B7BE}" type="presParOf" srcId="{1159E55A-65ED-4D3E-8E37-2F5F91B0201C}" destId="{2A67316A-25F4-4D37-896B-F8E3167517E2}" srcOrd="1" destOrd="0" presId="urn:microsoft.com/office/officeart/2005/8/layout/orgChart1"/>
    <dgm:cxn modelId="{528C5188-849F-4144-A8B0-0119758DE3A9}" type="presParOf" srcId="{7D6352DE-9D96-4CFD-92B5-2B18F424BF82}" destId="{F5134266-0D21-41BB-9E95-20C83DCAFB62}" srcOrd="1" destOrd="0" presId="urn:microsoft.com/office/officeart/2005/8/layout/orgChart1"/>
    <dgm:cxn modelId="{49D0AA9C-2B90-4D8B-854E-8DF1E31979FD}" type="presParOf" srcId="{7D6352DE-9D96-4CFD-92B5-2B18F424BF82}" destId="{2310BE2C-589E-4AA8-90A7-099B6C0A2E5F}" srcOrd="2" destOrd="0" presId="urn:microsoft.com/office/officeart/2005/8/layout/orgChart1"/>
    <dgm:cxn modelId="{8148A6AA-6EC1-475A-8673-F4EFF771E66F}" type="presParOf" srcId="{E254E2A0-91A9-4F25-8326-91F73257637B}" destId="{5B4ECB00-027B-4644-944B-0F18AE419681}" srcOrd="6" destOrd="0" presId="urn:microsoft.com/office/officeart/2005/8/layout/orgChart1"/>
    <dgm:cxn modelId="{0F3062B8-C4C4-41F4-80A8-BD01CF845632}" type="presParOf" srcId="{E254E2A0-91A9-4F25-8326-91F73257637B}" destId="{69318E48-C6F2-4828-B6B4-61CE8C2D0BC0}" srcOrd="7" destOrd="0" presId="urn:microsoft.com/office/officeart/2005/8/layout/orgChart1"/>
    <dgm:cxn modelId="{EF985F8E-521F-4E36-87F9-482AD50EB0AE}" type="presParOf" srcId="{69318E48-C6F2-4828-B6B4-61CE8C2D0BC0}" destId="{7085C268-49E0-412E-8FE3-5AB5A89131C0}" srcOrd="0" destOrd="0" presId="urn:microsoft.com/office/officeart/2005/8/layout/orgChart1"/>
    <dgm:cxn modelId="{64F56E85-DC1C-472C-9B98-A60BB5FA87A8}" type="presParOf" srcId="{7085C268-49E0-412E-8FE3-5AB5A89131C0}" destId="{7A3349DC-8B94-4B9B-8FE0-6E3B0885ACCF}" srcOrd="0" destOrd="0" presId="urn:microsoft.com/office/officeart/2005/8/layout/orgChart1"/>
    <dgm:cxn modelId="{1AAD6E7C-7A5A-4ABB-82CA-9A156F216DD2}" type="presParOf" srcId="{7085C268-49E0-412E-8FE3-5AB5A89131C0}" destId="{E48B82F1-8D83-4A24-8C61-00D614A800F7}" srcOrd="1" destOrd="0" presId="urn:microsoft.com/office/officeart/2005/8/layout/orgChart1"/>
    <dgm:cxn modelId="{511647C0-1FF3-4BA7-8FE2-9E10AA859D1A}" type="presParOf" srcId="{69318E48-C6F2-4828-B6B4-61CE8C2D0BC0}" destId="{49675141-F138-45ED-BA33-79BED268BCC6}" srcOrd="1" destOrd="0" presId="urn:microsoft.com/office/officeart/2005/8/layout/orgChart1"/>
    <dgm:cxn modelId="{B1631AE9-5D49-42C8-B8AD-FEFB5A2FC2EB}" type="presParOf" srcId="{69318E48-C6F2-4828-B6B4-61CE8C2D0BC0}" destId="{A0D8A43B-61AA-4109-891C-2F5F800C667E}" srcOrd="2" destOrd="0" presId="urn:microsoft.com/office/officeart/2005/8/layout/orgChart1"/>
    <dgm:cxn modelId="{06521465-0178-4CA4-92A4-9BFA6E1D98C0}" type="presParOf" srcId="{E254E2A0-91A9-4F25-8326-91F73257637B}" destId="{294125D5-DABB-43A1-9618-28988575D3DC}" srcOrd="8" destOrd="0" presId="urn:microsoft.com/office/officeart/2005/8/layout/orgChart1"/>
    <dgm:cxn modelId="{0628DFC1-E592-45DC-9302-46898F0A5BA1}" type="presParOf" srcId="{E254E2A0-91A9-4F25-8326-91F73257637B}" destId="{D03334E3-CA5D-4911-A881-B3BE42F653F3}" srcOrd="9" destOrd="0" presId="urn:microsoft.com/office/officeart/2005/8/layout/orgChart1"/>
    <dgm:cxn modelId="{647DC3CA-37B4-4D0A-A0BA-CE71B9439AE7}" type="presParOf" srcId="{D03334E3-CA5D-4911-A881-B3BE42F653F3}" destId="{FD57A649-AD3B-4DE7-9F76-2D943BFF6832}" srcOrd="0" destOrd="0" presId="urn:microsoft.com/office/officeart/2005/8/layout/orgChart1"/>
    <dgm:cxn modelId="{CF735F6A-EF95-4318-9BE8-5FD26CE4F27D}" type="presParOf" srcId="{FD57A649-AD3B-4DE7-9F76-2D943BFF6832}" destId="{560CB710-6CFA-49E5-8AB6-7C454AE137DE}" srcOrd="0" destOrd="0" presId="urn:microsoft.com/office/officeart/2005/8/layout/orgChart1"/>
    <dgm:cxn modelId="{AF1AFBFF-8DB6-4CC1-8118-617E0096B7F1}" type="presParOf" srcId="{FD57A649-AD3B-4DE7-9F76-2D943BFF6832}" destId="{52F02103-7781-4D84-8AAD-3CD108FADCD7}" srcOrd="1" destOrd="0" presId="urn:microsoft.com/office/officeart/2005/8/layout/orgChart1"/>
    <dgm:cxn modelId="{B1237C6A-CAAE-47D1-9839-F4637F1BA993}" type="presParOf" srcId="{D03334E3-CA5D-4911-A881-B3BE42F653F3}" destId="{F79DD01B-CDF3-4263-B16C-909829C72751}" srcOrd="1" destOrd="0" presId="urn:microsoft.com/office/officeart/2005/8/layout/orgChart1"/>
    <dgm:cxn modelId="{9935CE16-CB6E-4FE0-9AB2-ED3F75D95CE0}" type="presParOf" srcId="{D03334E3-CA5D-4911-A881-B3BE42F653F3}" destId="{89C7B322-63F7-4C00-A455-9E033FDBDFD7}" srcOrd="2" destOrd="0" presId="urn:microsoft.com/office/officeart/2005/8/layout/orgChart1"/>
    <dgm:cxn modelId="{68F95F51-04F5-4ACC-A2D6-C86B6561B150}" type="presParOf" srcId="{B226E7ED-A1FC-4B71-A897-133BA7E8F2BD}" destId="{CC18F189-93C2-4576-8B17-408C37A678A9}" srcOrd="2" destOrd="0" presId="urn:microsoft.com/office/officeart/2005/8/layout/orgChart1"/>
    <dgm:cxn modelId="{29F4CBC4-7248-4884-84D7-A5F694AFF3E6}" type="presParOf" srcId="{C441CCB6-1C0D-47FA-9DF1-69B07B27042B}" destId="{D513DCC6-B082-47A1-B3D3-851A4F8804F1}" srcOrd="2" destOrd="0" presId="urn:microsoft.com/office/officeart/2005/8/layout/orgChart1"/>
    <dgm:cxn modelId="{245A14FB-6CC9-446D-8C60-126DFBBC4D82}" type="presParOf" srcId="{64834DE7-0538-410A-B23D-498C8CF524E4}" destId="{7CEAEC4B-B472-44AB-8D12-35B5FCD06119}" srcOrd="1" destOrd="0" presId="urn:microsoft.com/office/officeart/2005/8/layout/orgChart1"/>
    <dgm:cxn modelId="{04BE5631-6A39-4884-80D1-AEA4463C346D}" type="presParOf" srcId="{7CEAEC4B-B472-44AB-8D12-35B5FCD06119}" destId="{913EA3D5-A102-448E-ADBD-65A4C46F2B4D}" srcOrd="0" destOrd="0" presId="urn:microsoft.com/office/officeart/2005/8/layout/orgChart1"/>
    <dgm:cxn modelId="{79FE4D7F-1704-4260-A74D-3EABA61AFDBB}" type="presParOf" srcId="{913EA3D5-A102-448E-ADBD-65A4C46F2B4D}" destId="{384B0AEA-7ABF-454C-84F0-946E6A45F87F}" srcOrd="0" destOrd="0" presId="urn:microsoft.com/office/officeart/2005/8/layout/orgChart1"/>
    <dgm:cxn modelId="{110C6F87-677D-4464-B780-EF4CF3A5155C}" type="presParOf" srcId="{913EA3D5-A102-448E-ADBD-65A4C46F2B4D}" destId="{FE5FFAA1-FE6F-4718-A407-9CCA99F1EAB8}" srcOrd="1" destOrd="0" presId="urn:microsoft.com/office/officeart/2005/8/layout/orgChart1"/>
    <dgm:cxn modelId="{5A671554-80C3-4219-916D-5F15FF7B8380}" type="presParOf" srcId="{7CEAEC4B-B472-44AB-8D12-35B5FCD06119}" destId="{BACA99B6-8E05-4960-9CEC-DA1DBB6DBCC8}" srcOrd="1" destOrd="0" presId="urn:microsoft.com/office/officeart/2005/8/layout/orgChart1"/>
    <dgm:cxn modelId="{1C88DD7B-3342-4473-A7FC-8A9DC3FFF826}" type="presParOf" srcId="{7CEAEC4B-B472-44AB-8D12-35B5FCD06119}" destId="{72A95C7C-DFF8-4FFE-B28B-0418090D4637}" srcOrd="2" destOrd="0" presId="urn:microsoft.com/office/officeart/2005/8/layout/orgChart1"/>
    <dgm:cxn modelId="{F73528D9-0740-4055-AD50-528806A7447B}" type="presParOf" srcId="{64834DE7-0538-410A-B23D-498C8CF524E4}" destId="{519206C0-C4D0-49D8-A56B-52EB00B28B15}" srcOrd="2" destOrd="0" presId="urn:microsoft.com/office/officeart/2005/8/layout/orgChart1"/>
    <dgm:cxn modelId="{2F11205C-3D69-4490-B157-BBEF9F3704D7}" type="presParOf" srcId="{519206C0-C4D0-49D8-A56B-52EB00B28B15}" destId="{91B340CA-5B51-4174-AA02-E8C0D18EA382}" srcOrd="0" destOrd="0" presId="urn:microsoft.com/office/officeart/2005/8/layout/orgChart1"/>
    <dgm:cxn modelId="{A07F2A9A-FF39-485E-8578-2A049DDDCB9B}" type="presParOf" srcId="{91B340CA-5B51-4174-AA02-E8C0D18EA382}" destId="{DF5C3EAB-8CF3-4FDF-B4C9-493C0A819893}" srcOrd="0" destOrd="0" presId="urn:microsoft.com/office/officeart/2005/8/layout/orgChart1"/>
    <dgm:cxn modelId="{85C9C814-310D-4C6B-8DD9-C5856979B77A}" type="presParOf" srcId="{91B340CA-5B51-4174-AA02-E8C0D18EA382}" destId="{AEC14A3D-5C9E-4CF4-BF93-B53FE5864531}" srcOrd="1" destOrd="0" presId="urn:microsoft.com/office/officeart/2005/8/layout/orgChart1"/>
    <dgm:cxn modelId="{32882CFE-5B77-4E0A-B0A7-4DB16EAC2CC4}" type="presParOf" srcId="{519206C0-C4D0-49D8-A56B-52EB00B28B15}" destId="{6B956D8E-C40D-4E81-9891-F512CC3F1EE7}" srcOrd="1" destOrd="0" presId="urn:microsoft.com/office/officeart/2005/8/layout/orgChart1"/>
    <dgm:cxn modelId="{5B183520-7699-4A46-B0C8-55ACA2B03320}" type="presParOf" srcId="{519206C0-C4D0-49D8-A56B-52EB00B28B15}" destId="{72477DEE-B602-4934-AB74-5A725ED26788}" srcOrd="2" destOrd="0" presId="urn:microsoft.com/office/officeart/2005/8/layout/orgChart1"/>
    <dgm:cxn modelId="{7CE947B4-2C8D-4638-ADB8-7145E2478954}" type="presParOf" srcId="{64834DE7-0538-410A-B23D-498C8CF524E4}" destId="{A2501456-9082-4AE0-ABD2-46D3334B90FA}" srcOrd="3" destOrd="0" presId="urn:microsoft.com/office/officeart/2005/8/layout/orgChart1"/>
    <dgm:cxn modelId="{A3BE5B59-EB2A-4CB9-A8EE-D65C411B8FC2}" type="presParOf" srcId="{A2501456-9082-4AE0-ABD2-46D3334B90FA}" destId="{8B9DD005-4D12-4C8A-B31A-2930627DB1A3}" srcOrd="0" destOrd="0" presId="urn:microsoft.com/office/officeart/2005/8/layout/orgChart1"/>
    <dgm:cxn modelId="{5EBD34A6-4A4F-4986-98CD-8D6F7D0B072C}" type="presParOf" srcId="{8B9DD005-4D12-4C8A-B31A-2930627DB1A3}" destId="{B15B09C8-B51E-4E22-B681-FCAA1DBF9CD2}" srcOrd="0" destOrd="0" presId="urn:microsoft.com/office/officeart/2005/8/layout/orgChart1"/>
    <dgm:cxn modelId="{AB9A3E76-FBC4-4013-9406-0F337A41F66D}" type="presParOf" srcId="{8B9DD005-4D12-4C8A-B31A-2930627DB1A3}" destId="{063BD362-51B3-4419-A57F-D4521AB8B24C}" srcOrd="1" destOrd="0" presId="urn:microsoft.com/office/officeart/2005/8/layout/orgChart1"/>
    <dgm:cxn modelId="{6DD3BB5E-5CD5-48F9-9B60-F77F43220175}" type="presParOf" srcId="{A2501456-9082-4AE0-ABD2-46D3334B90FA}" destId="{3909D561-BC61-4106-9096-4F65775AC02A}" srcOrd="1" destOrd="0" presId="urn:microsoft.com/office/officeart/2005/8/layout/orgChart1"/>
    <dgm:cxn modelId="{D1016276-F770-444E-A45E-47461F2C4C9F}" type="presParOf" srcId="{3909D561-BC61-4106-9096-4F65775AC02A}" destId="{6D19D484-EAB1-4CAE-BF61-2A0B84C0FB1F}" srcOrd="0" destOrd="0" presId="urn:microsoft.com/office/officeart/2005/8/layout/orgChart1"/>
    <dgm:cxn modelId="{614021D5-81BA-4B23-B895-72466A274562}" type="presParOf" srcId="{3909D561-BC61-4106-9096-4F65775AC02A}" destId="{2F02C2AD-8C4F-433B-B256-62AFF640908E}" srcOrd="1" destOrd="0" presId="urn:microsoft.com/office/officeart/2005/8/layout/orgChart1"/>
    <dgm:cxn modelId="{6A7A022F-FCDA-4EC6-B682-7CD2CA0D4026}" type="presParOf" srcId="{2F02C2AD-8C4F-433B-B256-62AFF640908E}" destId="{73A503E1-A686-459A-A276-A624F3522DCD}" srcOrd="0" destOrd="0" presId="urn:microsoft.com/office/officeart/2005/8/layout/orgChart1"/>
    <dgm:cxn modelId="{76403994-018D-425E-9A4D-B1B62F28256D}" type="presParOf" srcId="{73A503E1-A686-459A-A276-A624F3522DCD}" destId="{34CF9D41-9CB6-4782-B703-FB2D77D0EEE8}" srcOrd="0" destOrd="0" presId="urn:microsoft.com/office/officeart/2005/8/layout/orgChart1"/>
    <dgm:cxn modelId="{02847171-84B5-4767-88DD-B7F9ED92F419}" type="presParOf" srcId="{73A503E1-A686-459A-A276-A624F3522DCD}" destId="{1A0A74EA-74B5-42D0-85DE-2F7D799E5FF5}" srcOrd="1" destOrd="0" presId="urn:microsoft.com/office/officeart/2005/8/layout/orgChart1"/>
    <dgm:cxn modelId="{448FAAE6-C951-4CB4-B63A-F2AEBE1682D7}" type="presParOf" srcId="{2F02C2AD-8C4F-433B-B256-62AFF640908E}" destId="{F22DA077-B3B4-4059-8671-E6A22876FD17}" srcOrd="1" destOrd="0" presId="urn:microsoft.com/office/officeart/2005/8/layout/orgChart1"/>
    <dgm:cxn modelId="{95C6F96E-8B81-4B47-89DB-1FA2412B178C}" type="presParOf" srcId="{2F02C2AD-8C4F-433B-B256-62AFF640908E}" destId="{42F1A783-3EF5-4387-B84F-7B7EE98CB0A8}" srcOrd="2" destOrd="0" presId="urn:microsoft.com/office/officeart/2005/8/layout/orgChart1"/>
    <dgm:cxn modelId="{D070891F-3C50-4D65-8555-719D97FDD3A1}" type="presParOf" srcId="{3909D561-BC61-4106-9096-4F65775AC02A}" destId="{DFF76B5B-D66D-44D1-9574-20E89AAFB353}" srcOrd="2" destOrd="0" presId="urn:microsoft.com/office/officeart/2005/8/layout/orgChart1"/>
    <dgm:cxn modelId="{3724F034-3337-458F-9ACA-3ADE433B1E38}" type="presParOf" srcId="{3909D561-BC61-4106-9096-4F65775AC02A}" destId="{542BB491-BAE1-4306-9A62-0D23E4982218}" srcOrd="3" destOrd="0" presId="urn:microsoft.com/office/officeart/2005/8/layout/orgChart1"/>
    <dgm:cxn modelId="{D56B4E60-A52C-444D-B029-2AC6149477E6}" type="presParOf" srcId="{542BB491-BAE1-4306-9A62-0D23E4982218}" destId="{33FF5FD0-9A46-4DDD-9529-B0B9EEA968FB}" srcOrd="0" destOrd="0" presId="urn:microsoft.com/office/officeart/2005/8/layout/orgChart1"/>
    <dgm:cxn modelId="{F126F087-85B1-4879-87D4-7362A981A68B}" type="presParOf" srcId="{33FF5FD0-9A46-4DDD-9529-B0B9EEA968FB}" destId="{DC84BE99-20A4-4492-B2B7-FE96B252E32E}" srcOrd="0" destOrd="0" presId="urn:microsoft.com/office/officeart/2005/8/layout/orgChart1"/>
    <dgm:cxn modelId="{982697FF-6FC1-4884-A7C2-2806216DCF7D}" type="presParOf" srcId="{33FF5FD0-9A46-4DDD-9529-B0B9EEA968FB}" destId="{C419FF3F-EB6D-4216-B8E7-3419444AA3C1}" srcOrd="1" destOrd="0" presId="urn:microsoft.com/office/officeart/2005/8/layout/orgChart1"/>
    <dgm:cxn modelId="{55971E74-CEF6-4431-8BC7-AA4427C0FD72}" type="presParOf" srcId="{542BB491-BAE1-4306-9A62-0D23E4982218}" destId="{3BE43A41-268B-4288-9F3C-6057BCBD5428}" srcOrd="1" destOrd="0" presId="urn:microsoft.com/office/officeart/2005/8/layout/orgChart1"/>
    <dgm:cxn modelId="{D3D48E0D-6703-4FA2-A26A-52F7916BCB2C}" type="presParOf" srcId="{542BB491-BAE1-4306-9A62-0D23E4982218}" destId="{CE7B0271-7742-4D9C-B2CA-8C6032658558}" srcOrd="2" destOrd="0" presId="urn:microsoft.com/office/officeart/2005/8/layout/orgChart1"/>
    <dgm:cxn modelId="{1C7DB322-34A3-44D1-921F-09803DAB80D9}" type="presParOf" srcId="{3909D561-BC61-4106-9096-4F65775AC02A}" destId="{6118E00E-E94E-4551-A85B-52DC67819796}" srcOrd="4" destOrd="0" presId="urn:microsoft.com/office/officeart/2005/8/layout/orgChart1"/>
    <dgm:cxn modelId="{311F0F66-183D-4965-AD14-D027EFA7D28A}" type="presParOf" srcId="{3909D561-BC61-4106-9096-4F65775AC02A}" destId="{2CF912CE-D003-4668-A280-F1E20861AC06}" srcOrd="5" destOrd="0" presId="urn:microsoft.com/office/officeart/2005/8/layout/orgChart1"/>
    <dgm:cxn modelId="{D23F28CA-E46A-47EB-B941-9062D07D5169}" type="presParOf" srcId="{2CF912CE-D003-4668-A280-F1E20861AC06}" destId="{4AECD687-6FEC-46E9-AA7E-6E432D76202D}" srcOrd="0" destOrd="0" presId="urn:microsoft.com/office/officeart/2005/8/layout/orgChart1"/>
    <dgm:cxn modelId="{F4F78486-B366-4F00-81C5-4F31DD7B5F75}" type="presParOf" srcId="{4AECD687-6FEC-46E9-AA7E-6E432D76202D}" destId="{B751E330-E09F-4A32-9634-0FA54B70F749}" srcOrd="0" destOrd="0" presId="urn:microsoft.com/office/officeart/2005/8/layout/orgChart1"/>
    <dgm:cxn modelId="{7006BE0A-3633-44B8-9EB3-B09316805B34}" type="presParOf" srcId="{4AECD687-6FEC-46E9-AA7E-6E432D76202D}" destId="{E7B850B3-8EFD-47EE-8D2E-DC1580AD89C8}" srcOrd="1" destOrd="0" presId="urn:microsoft.com/office/officeart/2005/8/layout/orgChart1"/>
    <dgm:cxn modelId="{BA4B0F55-A407-4342-A7BA-C2488833E796}" type="presParOf" srcId="{2CF912CE-D003-4668-A280-F1E20861AC06}" destId="{B588BCA0-B9AB-4430-BDE3-F5710C7C4022}" srcOrd="1" destOrd="0" presId="urn:microsoft.com/office/officeart/2005/8/layout/orgChart1"/>
    <dgm:cxn modelId="{1737B52A-33E8-4CED-8D79-CAB97BFF75EB}" type="presParOf" srcId="{2CF912CE-D003-4668-A280-F1E20861AC06}" destId="{41BAFC88-5DD3-41FA-8B6C-A690DEAC4891}" srcOrd="2" destOrd="0" presId="urn:microsoft.com/office/officeart/2005/8/layout/orgChart1"/>
    <dgm:cxn modelId="{5286BA72-0868-43A2-9726-298ABBBBE1B7}" type="presParOf" srcId="{3909D561-BC61-4106-9096-4F65775AC02A}" destId="{30C0604C-23D2-41C8-AB04-02A3E129B860}" srcOrd="6" destOrd="0" presId="urn:microsoft.com/office/officeart/2005/8/layout/orgChart1"/>
    <dgm:cxn modelId="{A1ACE2C6-3E04-47CF-A24B-36BD8DCEDE94}" type="presParOf" srcId="{3909D561-BC61-4106-9096-4F65775AC02A}" destId="{99042AAA-017F-4252-A14C-AE60ADD871C8}" srcOrd="7" destOrd="0" presId="urn:microsoft.com/office/officeart/2005/8/layout/orgChart1"/>
    <dgm:cxn modelId="{11AE766F-49D6-433D-A3FE-922D3D1BC448}" type="presParOf" srcId="{99042AAA-017F-4252-A14C-AE60ADD871C8}" destId="{4C621287-B140-41DD-A8C6-DFBAF9ADB71E}" srcOrd="0" destOrd="0" presId="urn:microsoft.com/office/officeart/2005/8/layout/orgChart1"/>
    <dgm:cxn modelId="{757117E5-9BF5-4662-807C-AE62E0B9FFA1}" type="presParOf" srcId="{4C621287-B140-41DD-A8C6-DFBAF9ADB71E}" destId="{2FB925A0-4B43-4F34-A4C3-8446C1773EEF}" srcOrd="0" destOrd="0" presId="urn:microsoft.com/office/officeart/2005/8/layout/orgChart1"/>
    <dgm:cxn modelId="{B256B433-45F0-4D75-9BBB-7801A1A12428}" type="presParOf" srcId="{4C621287-B140-41DD-A8C6-DFBAF9ADB71E}" destId="{D4F216E3-756C-421E-857E-386E20E18A7E}" srcOrd="1" destOrd="0" presId="urn:microsoft.com/office/officeart/2005/8/layout/orgChart1"/>
    <dgm:cxn modelId="{EC4E72BA-11D1-496D-B8DE-B959EE41F35F}" type="presParOf" srcId="{99042AAA-017F-4252-A14C-AE60ADD871C8}" destId="{CAE58D29-BD7A-48BC-9E78-75D43858A28E}" srcOrd="1" destOrd="0" presId="urn:microsoft.com/office/officeart/2005/8/layout/orgChart1"/>
    <dgm:cxn modelId="{3CDD815B-C685-4E56-8AC1-710F16464305}" type="presParOf" srcId="{99042AAA-017F-4252-A14C-AE60ADD871C8}" destId="{B42AB2DA-2477-4320-8C77-300A78862760}" srcOrd="2" destOrd="0" presId="urn:microsoft.com/office/officeart/2005/8/layout/orgChart1"/>
    <dgm:cxn modelId="{1F69D566-39E3-4E74-B808-C00E4F1F2BAE}" type="presParOf" srcId="{3909D561-BC61-4106-9096-4F65775AC02A}" destId="{CCDE53B3-959C-4550-B403-3160E4E79E4A}" srcOrd="8" destOrd="0" presId="urn:microsoft.com/office/officeart/2005/8/layout/orgChart1"/>
    <dgm:cxn modelId="{59370DC8-05C2-4AD0-ACB6-EAA0CE40A965}" type="presParOf" srcId="{3909D561-BC61-4106-9096-4F65775AC02A}" destId="{618A0CF8-AA68-4D34-A3EF-565149CAEE0C}" srcOrd="9" destOrd="0" presId="urn:microsoft.com/office/officeart/2005/8/layout/orgChart1"/>
    <dgm:cxn modelId="{3FC77878-391A-493C-B495-3871F910A76C}" type="presParOf" srcId="{618A0CF8-AA68-4D34-A3EF-565149CAEE0C}" destId="{D962C9F7-8250-48F3-8BD3-3F3B47104FFB}" srcOrd="0" destOrd="0" presId="urn:microsoft.com/office/officeart/2005/8/layout/orgChart1"/>
    <dgm:cxn modelId="{2729ED78-6B0A-4FB6-974B-BBCE07410382}" type="presParOf" srcId="{D962C9F7-8250-48F3-8BD3-3F3B47104FFB}" destId="{43A4D733-DA4E-4C8E-8A7F-708AE6163FDA}" srcOrd="0" destOrd="0" presId="urn:microsoft.com/office/officeart/2005/8/layout/orgChart1"/>
    <dgm:cxn modelId="{D622536D-9835-4AE0-9E22-07AA7F462C18}" type="presParOf" srcId="{D962C9F7-8250-48F3-8BD3-3F3B47104FFB}" destId="{91D3AB2D-8DD7-4F85-9A6E-596EF8AAE239}" srcOrd="1" destOrd="0" presId="urn:microsoft.com/office/officeart/2005/8/layout/orgChart1"/>
    <dgm:cxn modelId="{734FE2FF-39FE-46C2-A5B5-52626231137D}" type="presParOf" srcId="{618A0CF8-AA68-4D34-A3EF-565149CAEE0C}" destId="{D6588990-C0F4-4C7B-A0A0-9790EEF704B1}" srcOrd="1" destOrd="0" presId="urn:microsoft.com/office/officeart/2005/8/layout/orgChart1"/>
    <dgm:cxn modelId="{A9AF72D5-F02E-4ADB-A3D6-324EB1A84FDD}" type="presParOf" srcId="{618A0CF8-AA68-4D34-A3EF-565149CAEE0C}" destId="{E98D4DCC-E762-4A28-9A4A-4A8C957008F2}" srcOrd="2" destOrd="0" presId="urn:microsoft.com/office/officeart/2005/8/layout/orgChart1"/>
    <dgm:cxn modelId="{D9F34DAE-1372-49B4-8615-706FB66A6010}" type="presParOf" srcId="{3909D561-BC61-4106-9096-4F65775AC02A}" destId="{5CB506B2-815D-4253-BD17-83B53EB0B2B7}" srcOrd="10" destOrd="0" presId="urn:microsoft.com/office/officeart/2005/8/layout/orgChart1"/>
    <dgm:cxn modelId="{537FAEA8-032A-4518-B8B8-9C4A21AA3E51}" type="presParOf" srcId="{3909D561-BC61-4106-9096-4F65775AC02A}" destId="{C6390A5B-3AFC-4B3E-8E52-8FC86CC7070E}" srcOrd="11" destOrd="0" presId="urn:microsoft.com/office/officeart/2005/8/layout/orgChart1"/>
    <dgm:cxn modelId="{9C270932-97B3-4033-90AF-B6DB27A6A497}" type="presParOf" srcId="{C6390A5B-3AFC-4B3E-8E52-8FC86CC7070E}" destId="{BB563A4F-39FD-4934-A74B-98F92E032286}" srcOrd="0" destOrd="0" presId="urn:microsoft.com/office/officeart/2005/8/layout/orgChart1"/>
    <dgm:cxn modelId="{8AC4956C-2173-44BE-907D-08E7407551CD}" type="presParOf" srcId="{BB563A4F-39FD-4934-A74B-98F92E032286}" destId="{65C307E5-028E-4940-9B19-CEC8965B3987}" srcOrd="0" destOrd="0" presId="urn:microsoft.com/office/officeart/2005/8/layout/orgChart1"/>
    <dgm:cxn modelId="{6F1495D1-F427-4F7D-BEEF-BCC156C08B61}" type="presParOf" srcId="{BB563A4F-39FD-4934-A74B-98F92E032286}" destId="{BA52A669-BBAF-45D6-BB45-A658F7F76B95}" srcOrd="1" destOrd="0" presId="urn:microsoft.com/office/officeart/2005/8/layout/orgChart1"/>
    <dgm:cxn modelId="{68D09800-A939-477D-B688-76BC65CF86F9}" type="presParOf" srcId="{C6390A5B-3AFC-4B3E-8E52-8FC86CC7070E}" destId="{E2923FAE-C1AD-4311-B4E9-DD3029F37323}" srcOrd="1" destOrd="0" presId="urn:microsoft.com/office/officeart/2005/8/layout/orgChart1"/>
    <dgm:cxn modelId="{513056F0-1844-451E-B075-1C647D2359D6}" type="presParOf" srcId="{C6390A5B-3AFC-4B3E-8E52-8FC86CC7070E}" destId="{DFF83A97-0BE6-4654-BB92-83EA9F872528}" srcOrd="2" destOrd="0" presId="urn:microsoft.com/office/officeart/2005/8/layout/orgChart1"/>
    <dgm:cxn modelId="{E6735D81-F3EC-4407-AB43-CAE8FDD46ECA}" type="presParOf" srcId="{3909D561-BC61-4106-9096-4F65775AC02A}" destId="{56B34484-089C-478A-A12D-9B49F9821D77}" srcOrd="12" destOrd="0" presId="urn:microsoft.com/office/officeart/2005/8/layout/orgChart1"/>
    <dgm:cxn modelId="{86D998F2-F136-4DE0-97CC-10E1B816D436}" type="presParOf" srcId="{3909D561-BC61-4106-9096-4F65775AC02A}" destId="{8EBE01C5-21EB-4A91-8675-B5677ECF1210}" srcOrd="13" destOrd="0" presId="urn:microsoft.com/office/officeart/2005/8/layout/orgChart1"/>
    <dgm:cxn modelId="{BCEF095C-71F6-42BE-AB2F-4F69C91B88DE}" type="presParOf" srcId="{8EBE01C5-21EB-4A91-8675-B5677ECF1210}" destId="{DB90FCBC-C2F5-4406-B202-C05A4FFF8C70}" srcOrd="0" destOrd="0" presId="urn:microsoft.com/office/officeart/2005/8/layout/orgChart1"/>
    <dgm:cxn modelId="{4E2AB299-888A-474A-B0F1-E96A054F4BAD}" type="presParOf" srcId="{DB90FCBC-C2F5-4406-B202-C05A4FFF8C70}" destId="{974F3807-52EC-4A8D-86D0-4286767713CF}" srcOrd="0" destOrd="0" presId="urn:microsoft.com/office/officeart/2005/8/layout/orgChart1"/>
    <dgm:cxn modelId="{53D373AF-4C7D-4151-8FDC-2C7D4F57044A}" type="presParOf" srcId="{DB90FCBC-C2F5-4406-B202-C05A4FFF8C70}" destId="{1A347D6E-0C68-42D2-B334-1740D196227F}" srcOrd="1" destOrd="0" presId="urn:microsoft.com/office/officeart/2005/8/layout/orgChart1"/>
    <dgm:cxn modelId="{293BA68C-9787-440A-87CA-7E8C0F83C8C6}" type="presParOf" srcId="{8EBE01C5-21EB-4A91-8675-B5677ECF1210}" destId="{C930F560-FB47-47C8-9AC6-016BD6EDE5D7}" srcOrd="1" destOrd="0" presId="urn:microsoft.com/office/officeart/2005/8/layout/orgChart1"/>
    <dgm:cxn modelId="{3524D420-5C7C-4E10-B811-634033D7D7FE}" type="presParOf" srcId="{8EBE01C5-21EB-4A91-8675-B5677ECF1210}" destId="{92773733-9E04-46E1-A54B-A811910D5544}" srcOrd="2" destOrd="0" presId="urn:microsoft.com/office/officeart/2005/8/layout/orgChart1"/>
    <dgm:cxn modelId="{9556C2A5-B337-41CD-8EBC-F5F013BB8E32}" type="presParOf" srcId="{3909D561-BC61-4106-9096-4F65775AC02A}" destId="{74B8B708-1B0F-4141-A8BF-96574886415C}" srcOrd="14" destOrd="0" presId="urn:microsoft.com/office/officeart/2005/8/layout/orgChart1"/>
    <dgm:cxn modelId="{A2CEF98A-51C4-49C1-B312-B0E222026C2C}" type="presParOf" srcId="{3909D561-BC61-4106-9096-4F65775AC02A}" destId="{D02CCCAF-56C3-4D7F-8530-EE06F9EBF19B}" srcOrd="15" destOrd="0" presId="urn:microsoft.com/office/officeart/2005/8/layout/orgChart1"/>
    <dgm:cxn modelId="{1CDF242C-79BE-4C51-BB91-32302EC1A7F0}" type="presParOf" srcId="{D02CCCAF-56C3-4D7F-8530-EE06F9EBF19B}" destId="{63A69165-03A4-4DAA-B1A6-B8B030F3FB9D}" srcOrd="0" destOrd="0" presId="urn:microsoft.com/office/officeart/2005/8/layout/orgChart1"/>
    <dgm:cxn modelId="{5C50B7FF-EEA6-4592-A69D-DF3D32466697}" type="presParOf" srcId="{63A69165-03A4-4DAA-B1A6-B8B030F3FB9D}" destId="{E1CC209A-AF24-45A4-BCFF-AAD162EC43E9}" srcOrd="0" destOrd="0" presId="urn:microsoft.com/office/officeart/2005/8/layout/orgChart1"/>
    <dgm:cxn modelId="{EE0A89D8-3373-49AF-A26A-349CE9019E0E}" type="presParOf" srcId="{63A69165-03A4-4DAA-B1A6-B8B030F3FB9D}" destId="{EDF751CD-16EA-4E8C-ACCE-5FA04AFAE3D5}" srcOrd="1" destOrd="0" presId="urn:microsoft.com/office/officeart/2005/8/layout/orgChart1"/>
    <dgm:cxn modelId="{F437B9D1-6B54-4D7D-A78F-889FFD184105}" type="presParOf" srcId="{D02CCCAF-56C3-4D7F-8530-EE06F9EBF19B}" destId="{82038A9B-1C59-4BF4-AAC5-AF048AFF04DB}" srcOrd="1" destOrd="0" presId="urn:microsoft.com/office/officeart/2005/8/layout/orgChart1"/>
    <dgm:cxn modelId="{D31F7714-8718-4982-B862-1BDB386C2E73}" type="presParOf" srcId="{D02CCCAF-56C3-4D7F-8530-EE06F9EBF19B}" destId="{FEAF6C87-E19A-4B31-AE0A-41ACD975D4F7}" srcOrd="2" destOrd="0" presId="urn:microsoft.com/office/officeart/2005/8/layout/orgChart1"/>
    <dgm:cxn modelId="{1FBB96F6-C554-4CC7-ADF5-882256B27B39}" type="presParOf" srcId="{3909D561-BC61-4106-9096-4F65775AC02A}" destId="{64986CED-E6C7-418D-AE60-4823FAF58B90}" srcOrd="16" destOrd="0" presId="urn:microsoft.com/office/officeart/2005/8/layout/orgChart1"/>
    <dgm:cxn modelId="{7FC07E7F-4D33-4319-A651-8133B7AD7C01}" type="presParOf" srcId="{3909D561-BC61-4106-9096-4F65775AC02A}" destId="{3D03C266-A386-47E1-894E-10F57889DE34}" srcOrd="17" destOrd="0" presId="urn:microsoft.com/office/officeart/2005/8/layout/orgChart1"/>
    <dgm:cxn modelId="{B3848432-6470-46C8-B605-6B8EAB07005A}" type="presParOf" srcId="{3D03C266-A386-47E1-894E-10F57889DE34}" destId="{5D5CC865-8BEC-482A-973C-6AD3CF1351C8}" srcOrd="0" destOrd="0" presId="urn:microsoft.com/office/officeart/2005/8/layout/orgChart1"/>
    <dgm:cxn modelId="{FF2CB889-0F24-4E36-B571-1CA813BFFC2F}" type="presParOf" srcId="{5D5CC865-8BEC-482A-973C-6AD3CF1351C8}" destId="{88D4E261-23B9-4B6A-865C-FF46BA0188D3}" srcOrd="0" destOrd="0" presId="urn:microsoft.com/office/officeart/2005/8/layout/orgChart1"/>
    <dgm:cxn modelId="{A61503C3-21B8-4E13-B78D-BEB016CECE25}" type="presParOf" srcId="{5D5CC865-8BEC-482A-973C-6AD3CF1351C8}" destId="{DDE11AF6-8F94-4EFE-9E24-1D94B9C92017}" srcOrd="1" destOrd="0" presId="urn:microsoft.com/office/officeart/2005/8/layout/orgChart1"/>
    <dgm:cxn modelId="{3E732113-F56F-4A24-81FE-4212AC165E1C}" type="presParOf" srcId="{3D03C266-A386-47E1-894E-10F57889DE34}" destId="{67C5DB40-4A69-4D51-A202-01EAAA3FECE8}" srcOrd="1" destOrd="0" presId="urn:microsoft.com/office/officeart/2005/8/layout/orgChart1"/>
    <dgm:cxn modelId="{6842424B-171A-4674-B2E4-7081192AD2CF}" type="presParOf" srcId="{3D03C266-A386-47E1-894E-10F57889DE34}" destId="{8A64749F-92EF-4C02-8141-C7C2D183BEA7}" srcOrd="2" destOrd="0" presId="urn:microsoft.com/office/officeart/2005/8/layout/orgChart1"/>
    <dgm:cxn modelId="{AD251F4D-CF32-4FA3-88E9-B4BD71A4A5C6}" type="presParOf" srcId="{3909D561-BC61-4106-9096-4F65775AC02A}" destId="{872AA045-8631-48C4-8CDF-79A35479C77A}" srcOrd="18" destOrd="0" presId="urn:microsoft.com/office/officeart/2005/8/layout/orgChart1"/>
    <dgm:cxn modelId="{AF808827-AF0B-4100-851C-6B6093803367}" type="presParOf" srcId="{3909D561-BC61-4106-9096-4F65775AC02A}" destId="{255DB055-58CA-44C8-83E0-B340E3CBFA7A}" srcOrd="19" destOrd="0" presId="urn:microsoft.com/office/officeart/2005/8/layout/orgChart1"/>
    <dgm:cxn modelId="{14C4841D-7726-40C9-8EBD-916151DCFF94}" type="presParOf" srcId="{255DB055-58CA-44C8-83E0-B340E3CBFA7A}" destId="{2DDC76B3-C8B1-4C58-BADF-CBE5B5EED408}" srcOrd="0" destOrd="0" presId="urn:microsoft.com/office/officeart/2005/8/layout/orgChart1"/>
    <dgm:cxn modelId="{BBD69867-593D-42E3-A83B-34C91AFD5A69}" type="presParOf" srcId="{2DDC76B3-C8B1-4C58-BADF-CBE5B5EED408}" destId="{9A3338D9-DB59-49C3-A71B-DB8789C35DD9}" srcOrd="0" destOrd="0" presId="urn:microsoft.com/office/officeart/2005/8/layout/orgChart1"/>
    <dgm:cxn modelId="{02C26A05-A001-43E2-8FD7-4583A5C10545}" type="presParOf" srcId="{2DDC76B3-C8B1-4C58-BADF-CBE5B5EED408}" destId="{3EA59D02-93CC-492C-AFCF-EB818EAF5989}" srcOrd="1" destOrd="0" presId="urn:microsoft.com/office/officeart/2005/8/layout/orgChart1"/>
    <dgm:cxn modelId="{4813356C-2DEA-4A01-B4C6-F745705670B5}" type="presParOf" srcId="{255DB055-58CA-44C8-83E0-B340E3CBFA7A}" destId="{77B944ED-274A-447A-AE2E-4A4CAE0F5EA8}" srcOrd="1" destOrd="0" presId="urn:microsoft.com/office/officeart/2005/8/layout/orgChart1"/>
    <dgm:cxn modelId="{B6F66363-CE49-4F30-B29A-6E4B0384648D}" type="presParOf" srcId="{255DB055-58CA-44C8-83E0-B340E3CBFA7A}" destId="{CB94C3BA-2A79-4E9F-A992-D6C2E61E43E8}" srcOrd="2" destOrd="0" presId="urn:microsoft.com/office/officeart/2005/8/layout/orgChart1"/>
    <dgm:cxn modelId="{E4E47F93-A1E3-4D25-99DC-15D2EDE0B3DE}" type="presParOf" srcId="{A2501456-9082-4AE0-ABD2-46D3334B90FA}" destId="{B54969F4-1424-4E5B-BB2E-B82100C098B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F780FC-D455-4564-A9FC-E370513830E3}" type="doc">
      <dgm:prSet loTypeId="urn:microsoft.com/office/officeart/2005/8/layout/orgChart1" loCatId="hierarchy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964C666-E406-4A1F-8443-6CCBE3FD69AE}">
      <dgm:prSet phldrT="[Text]"/>
      <dgm:spPr>
        <a:solidFill>
          <a:schemeClr val="tx2"/>
        </a:solidFill>
      </dgm:spPr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Bulk Imaging Detection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B491F515-C3AB-4DFF-96C7-0BDB459909BB}" type="parTrans" cxnId="{07F8FD6E-5BA6-44C3-9184-5BF1FA92FC14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C75F3DA4-5D76-44E2-8B79-ADF4B93A3C81}" type="sibTrans" cxnId="{07F8FD6E-5BA6-44C3-9184-5BF1FA92FC14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A71E80E6-484D-454F-ACE6-BCF5772F2260}">
      <dgm:prSet phldrT="[Text]"/>
      <dgm:spPr/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Pros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B60B3DDB-85F6-431D-9D1C-231CF32EA7CB}" type="parTrans" cxnId="{52FEAD85-C8FC-44B5-8799-0FF4B7150E02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5B7CF45A-A9C6-4ECD-A61A-F69D089CD276}" type="sibTrans" cxnId="{52FEAD85-C8FC-44B5-8799-0FF4B7150E02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D71135C0-8D80-4004-8DD1-C7B383CE5BB1}">
      <dgm:prSet phldrT="[Text]"/>
      <dgm:spPr/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Can detect weapons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E99A701A-94E1-4743-97BE-98137E98926F}" type="parTrans" cxnId="{BAC53A5D-3FF1-48E7-8DC4-33019C1BFE37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E025273D-20C1-40F9-81B6-B5E099E06AF9}" type="sibTrans" cxnId="{BAC53A5D-3FF1-48E7-8DC4-33019C1BFE37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B88DB63D-E56E-4C2F-836B-182FA19DD498}">
      <dgm:prSet phldrT="[Text]"/>
      <dgm:spPr/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Can detect sealed explosives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E13F16D2-7B2B-4012-8D4B-6750FAC303A0}" type="parTrans" cxnId="{F420E66F-5031-43D4-9C77-40156529D45B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694887FD-AF69-4493-9A20-CD41EAC58D55}" type="sibTrans" cxnId="{F420E66F-5031-43D4-9C77-40156529D45B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0A94D9F1-C004-44FA-8EAC-8EECE9CBFD25}">
      <dgm:prSet phldrT="[Text]"/>
      <dgm:spPr/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High Throughput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AF95BF25-BF4E-4F6C-8286-E02688CBC959}" type="parTrans" cxnId="{06A43A3A-715A-4388-80A9-40B763DBA016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AE022748-AF10-4FA7-B1B9-4E6B6652ED3A}" type="sibTrans" cxnId="{06A43A3A-715A-4388-80A9-40B763DBA016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F013F4DE-4414-4129-979B-D6BD84D8E08E}">
      <dgm:prSet phldrT="[Text]"/>
      <dgm:spPr>
        <a:solidFill>
          <a:srgbClr val="C00000"/>
        </a:solidFill>
      </dgm:spPr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Trace Detection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9ABDE827-E4DA-4906-9E57-6FF6801A1AE4}" type="parTrans" cxnId="{F6851984-B367-4918-8A53-6D270A3EFCAB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D3AB24B7-D7F8-455D-BFEB-A6A3D93412D1}" type="sibTrans" cxnId="{F6851984-B367-4918-8A53-6D270A3EFCAB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7CCD8FC9-9847-4BE2-9E48-5455402886A1}">
      <dgm:prSet phldrT="[Text]"/>
      <dgm:spPr>
        <a:solidFill>
          <a:srgbClr val="C00000"/>
        </a:solidFill>
      </dgm:spPr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Pros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0B688C3E-F534-45EA-A107-61BE7A20E4D8}" type="parTrans" cxnId="{FD24684E-B13B-4C7C-89D9-E2CA334479F7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C0F8C282-48B7-4E6D-81EA-FE31DA192911}" type="sibTrans" cxnId="{FD24684E-B13B-4C7C-89D9-E2CA334479F7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4235E4D1-8058-40F4-9E36-F0C770D19413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Cons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59ADA2F9-3237-43B1-BD87-6BA79333E8D4}" type="parTrans" cxnId="{2C794896-34C7-4F9C-A729-F73C311B0C9B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E5ED3833-3A35-4E50-BFE3-95DCAC153FFE}" type="sibTrans" cxnId="{2C794896-34C7-4F9C-A729-F73C311B0C9B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3BD54A3D-7758-4981-A61D-2601BEB13958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High Cost of Equipment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31078806-2AEE-472B-8A30-ED5475EA5F60}" type="parTrans" cxnId="{1A40E635-7B82-45C3-ABF7-02DD3333283F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A9D1408F-AC82-414A-B35F-6747236B0F85}" type="sibTrans" cxnId="{1A40E635-7B82-45C3-ABF7-02DD3333283F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0836D57A-0398-4A22-9F6C-84FCA4802574}">
      <dgm:prSet phldrT="[Text]"/>
      <dgm:spPr>
        <a:solidFill>
          <a:srgbClr val="FF0000"/>
        </a:solidFill>
      </dgm:spPr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Cons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DBF03391-7F1A-4373-BAA2-A8C96A8B1CA9}" type="parTrans" cxnId="{FF462C77-0ED3-4730-B43E-02C241C97FCC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9B9FA1B2-44AB-4682-A921-0B0FA557889A}" type="sibTrans" cxnId="{FF462C77-0ED3-4730-B43E-02C241C97FCC}">
      <dgm:prSet/>
      <dgm:spPr/>
      <dgm:t>
        <a:bodyPr/>
        <a:lstStyle/>
        <a:p>
          <a:endParaRPr lang="en-US" b="1">
            <a:latin typeface="Calibri" pitchFamily="34" charset="0"/>
            <a:cs typeface="Calibri" pitchFamily="34" charset="0"/>
          </a:endParaRPr>
        </a:p>
      </dgm:t>
    </dgm:pt>
    <dgm:pt modelId="{0F3E07CF-4B4C-4BB9-A5C5-624BAE896584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Cannot identify explosive “type”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77E542BD-575F-4E27-B8AB-E1837AD6FE55}" type="parTrans" cxnId="{304A8467-4429-4EE9-B3F3-73DCB7B82B4E}">
      <dgm:prSet/>
      <dgm:spPr/>
      <dgm:t>
        <a:bodyPr/>
        <a:lstStyle/>
        <a:p>
          <a:endParaRPr lang="en-US"/>
        </a:p>
      </dgm:t>
    </dgm:pt>
    <dgm:pt modelId="{43D34062-2C09-48A9-8558-2D1801A1D43B}" type="sibTrans" cxnId="{304A8467-4429-4EE9-B3F3-73DCB7B82B4E}">
      <dgm:prSet/>
      <dgm:spPr/>
      <dgm:t>
        <a:bodyPr/>
        <a:lstStyle/>
        <a:p>
          <a:endParaRPr lang="en-US"/>
        </a:p>
      </dgm:t>
    </dgm:pt>
    <dgm:pt modelId="{7581991E-3293-4397-999C-31ECD80AEA7F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Limited to military and commercial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694071C3-D1BB-4348-B92D-6EEB644F300B}" type="parTrans" cxnId="{5CA254F4-5172-4A65-A4B0-1DB4148B2070}">
      <dgm:prSet/>
      <dgm:spPr/>
      <dgm:t>
        <a:bodyPr/>
        <a:lstStyle/>
        <a:p>
          <a:endParaRPr lang="en-US"/>
        </a:p>
      </dgm:t>
    </dgm:pt>
    <dgm:pt modelId="{19EFF9D2-00A1-4985-B232-E6498E57C49B}" type="sibTrans" cxnId="{5CA254F4-5172-4A65-A4B0-1DB4148B2070}">
      <dgm:prSet/>
      <dgm:spPr/>
      <dgm:t>
        <a:bodyPr/>
        <a:lstStyle/>
        <a:p>
          <a:endParaRPr lang="en-US"/>
        </a:p>
      </dgm:t>
    </dgm:pt>
    <dgm:pt modelId="{523B8790-1279-4FE2-BB47-4A69328F02A2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Requires Actual Explosive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23723C69-A047-43AC-90EE-012E82241E6D}" type="parTrans" cxnId="{D19773F8-4C81-4545-A496-5892C92DC436}">
      <dgm:prSet/>
      <dgm:spPr/>
      <dgm:t>
        <a:bodyPr/>
        <a:lstStyle/>
        <a:p>
          <a:endParaRPr lang="en-US"/>
        </a:p>
      </dgm:t>
    </dgm:pt>
    <dgm:pt modelId="{9952A8C5-A5F9-45DE-B024-AAB867A260A7}" type="sibTrans" cxnId="{D19773F8-4C81-4545-A496-5892C92DC436}">
      <dgm:prSet/>
      <dgm:spPr/>
      <dgm:t>
        <a:bodyPr/>
        <a:lstStyle/>
        <a:p>
          <a:endParaRPr lang="en-US"/>
        </a:p>
      </dgm:t>
    </dgm:pt>
    <dgm:pt modelId="{D53FA749-C879-46AB-BE38-F0AD99AE808F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Large Footprint </a:t>
          </a:r>
        </a:p>
      </dgm:t>
    </dgm:pt>
    <dgm:pt modelId="{FF2BABE0-0BCF-4646-AB65-FC8CAA96CD26}" type="parTrans" cxnId="{162C55C6-D749-435B-858E-64D2EC949694}">
      <dgm:prSet/>
      <dgm:spPr/>
      <dgm:t>
        <a:bodyPr/>
        <a:lstStyle/>
        <a:p>
          <a:endParaRPr lang="en-US"/>
        </a:p>
      </dgm:t>
    </dgm:pt>
    <dgm:pt modelId="{5B2336AB-BEB1-42E3-897B-4CA0A441A164}" type="sibTrans" cxnId="{162C55C6-D749-435B-858E-64D2EC949694}">
      <dgm:prSet/>
      <dgm:spPr/>
      <dgm:t>
        <a:bodyPr/>
        <a:lstStyle/>
        <a:p>
          <a:endParaRPr lang="en-US"/>
        </a:p>
      </dgm:t>
    </dgm:pt>
    <dgm:pt modelId="{3707CD7E-033B-4DAA-8CE0-F38D4D3C1141}">
      <dgm:prSet phldrT="[Text]"/>
      <dgm:spPr>
        <a:solidFill>
          <a:srgbClr val="C00000"/>
        </a:solidFill>
      </dgm:spPr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Medium Equipment Cost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03152273-8FDC-49E4-BBA8-CCC1796F0140}" type="parTrans" cxnId="{C4F3B669-9E12-45DC-BE67-252B85C84121}">
      <dgm:prSet/>
      <dgm:spPr/>
      <dgm:t>
        <a:bodyPr/>
        <a:lstStyle/>
        <a:p>
          <a:endParaRPr lang="en-US"/>
        </a:p>
      </dgm:t>
    </dgm:pt>
    <dgm:pt modelId="{8033EDBD-DD61-4C9F-BE1F-3FA725C6F565}" type="sibTrans" cxnId="{C4F3B669-9E12-45DC-BE67-252B85C84121}">
      <dgm:prSet/>
      <dgm:spPr/>
      <dgm:t>
        <a:bodyPr/>
        <a:lstStyle/>
        <a:p>
          <a:endParaRPr lang="en-US"/>
        </a:p>
      </dgm:t>
    </dgm:pt>
    <dgm:pt modelId="{6188623F-7F1B-450A-A3DB-5934D499967D}">
      <dgm:prSet phldrT="[Text]"/>
      <dgm:spPr>
        <a:solidFill>
          <a:srgbClr val="C00000"/>
        </a:solidFill>
      </dgm:spPr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Can detect narcotics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7C2DE047-34FF-427B-96AB-8A3C05C6B04C}" type="parTrans" cxnId="{DEAFB60D-1CDC-4D3E-B465-57EF0A46AA5B}">
      <dgm:prSet/>
      <dgm:spPr/>
      <dgm:t>
        <a:bodyPr/>
        <a:lstStyle/>
        <a:p>
          <a:endParaRPr lang="en-US"/>
        </a:p>
      </dgm:t>
    </dgm:pt>
    <dgm:pt modelId="{571A8611-D244-4C83-ABBF-205D36BEAA41}" type="sibTrans" cxnId="{DEAFB60D-1CDC-4D3E-B465-57EF0A46AA5B}">
      <dgm:prSet/>
      <dgm:spPr/>
      <dgm:t>
        <a:bodyPr/>
        <a:lstStyle/>
        <a:p>
          <a:endParaRPr lang="en-US"/>
        </a:p>
      </dgm:t>
    </dgm:pt>
    <dgm:pt modelId="{64B2FE77-65C1-4170-9615-A54A6878D2E8}">
      <dgm:prSet phldrT="[Text]"/>
      <dgm:spPr>
        <a:solidFill>
          <a:srgbClr val="C00000"/>
        </a:solidFill>
      </dgm:spPr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No sitting cost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A924138A-28ED-4FD0-BC26-1E596E757588}" type="parTrans" cxnId="{5CC819C5-0EF4-4C12-8D98-89BA7DE911A7}">
      <dgm:prSet/>
      <dgm:spPr/>
      <dgm:t>
        <a:bodyPr/>
        <a:lstStyle/>
        <a:p>
          <a:endParaRPr lang="en-US"/>
        </a:p>
      </dgm:t>
    </dgm:pt>
    <dgm:pt modelId="{132385F5-AC76-4F36-B741-64D35B1A9A82}" type="sibTrans" cxnId="{5CC819C5-0EF4-4C12-8D98-89BA7DE911A7}">
      <dgm:prSet/>
      <dgm:spPr/>
      <dgm:t>
        <a:bodyPr/>
        <a:lstStyle/>
        <a:p>
          <a:endParaRPr lang="en-US"/>
        </a:p>
      </dgm:t>
    </dgm:pt>
    <dgm:pt modelId="{5EF9DF8B-4A2B-4443-9519-E761E6284079}">
      <dgm:prSet phldrT="[Text]"/>
      <dgm:spPr>
        <a:solidFill>
          <a:srgbClr val="FF0000"/>
        </a:solidFill>
      </dgm:spPr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Labor intensive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53C229A0-25E6-4F34-A64D-026FF712AC79}" type="parTrans" cxnId="{62FD1851-6825-4C62-95A1-5F9B7DDA8640}">
      <dgm:prSet/>
      <dgm:spPr/>
      <dgm:t>
        <a:bodyPr/>
        <a:lstStyle/>
        <a:p>
          <a:endParaRPr lang="en-US"/>
        </a:p>
      </dgm:t>
    </dgm:pt>
    <dgm:pt modelId="{D331457C-F6E3-4FC3-940F-B4BFE9FABBE0}" type="sibTrans" cxnId="{62FD1851-6825-4C62-95A1-5F9B7DDA8640}">
      <dgm:prSet/>
      <dgm:spPr/>
      <dgm:t>
        <a:bodyPr/>
        <a:lstStyle/>
        <a:p>
          <a:endParaRPr lang="en-US"/>
        </a:p>
      </dgm:t>
    </dgm:pt>
    <dgm:pt modelId="{2578813F-9E5F-4220-B446-D6471F544891}">
      <dgm:prSet phldrT="[Text]"/>
      <dgm:spPr>
        <a:solidFill>
          <a:srgbClr val="FF0000"/>
        </a:solidFill>
      </dgm:spPr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Cannot detect sealed explosives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42F2C89D-29D1-4E1A-AE6B-65D0EA40ADA6}" type="parTrans" cxnId="{BFABACCB-E68A-4D8C-B5F7-048C51683E27}">
      <dgm:prSet/>
      <dgm:spPr/>
      <dgm:t>
        <a:bodyPr/>
        <a:lstStyle/>
        <a:p>
          <a:endParaRPr lang="en-US"/>
        </a:p>
      </dgm:t>
    </dgm:pt>
    <dgm:pt modelId="{4EBC2A89-B7D9-4189-8896-33D20B637823}" type="sibTrans" cxnId="{BFABACCB-E68A-4D8C-B5F7-048C51683E27}">
      <dgm:prSet/>
      <dgm:spPr/>
      <dgm:t>
        <a:bodyPr/>
        <a:lstStyle/>
        <a:p>
          <a:endParaRPr lang="en-US"/>
        </a:p>
      </dgm:t>
    </dgm:pt>
    <dgm:pt modelId="{6CED1C62-22E5-4DDF-AE3E-8FAAC643A595}">
      <dgm:prSet phldrT="[Text]"/>
      <dgm:spPr>
        <a:solidFill>
          <a:srgbClr val="FF0000"/>
        </a:solidFill>
      </dgm:spPr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Cannot detect weapons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CA491C24-1884-47E0-AB05-A0E2DC76811A}" type="parTrans" cxnId="{2C3EBE1E-2431-4446-BA93-D3852AAA4A30}">
      <dgm:prSet/>
      <dgm:spPr/>
      <dgm:t>
        <a:bodyPr/>
        <a:lstStyle/>
        <a:p>
          <a:endParaRPr lang="en-US"/>
        </a:p>
      </dgm:t>
    </dgm:pt>
    <dgm:pt modelId="{135EFCAC-527C-4E50-9261-C4596914467F}" type="sibTrans" cxnId="{2C3EBE1E-2431-4446-BA93-D3852AAA4A30}">
      <dgm:prSet/>
      <dgm:spPr/>
      <dgm:t>
        <a:bodyPr/>
        <a:lstStyle/>
        <a:p>
          <a:endParaRPr lang="en-US"/>
        </a:p>
      </dgm:t>
    </dgm:pt>
    <dgm:pt modelId="{0145D5EB-5E38-468E-B796-C73D292CB74F}">
      <dgm:prSet phldrT="[Text]"/>
      <dgm:spPr>
        <a:solidFill>
          <a:srgbClr val="FF0000"/>
        </a:solidFill>
      </dgm:spPr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Slow throughput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A52A99F9-4732-49DD-BA6A-F92722150F42}" type="parTrans" cxnId="{DA6E0503-7D44-43CA-BD56-98AB5EE4793B}">
      <dgm:prSet/>
      <dgm:spPr/>
      <dgm:t>
        <a:bodyPr/>
        <a:lstStyle/>
        <a:p>
          <a:endParaRPr lang="en-US"/>
        </a:p>
      </dgm:t>
    </dgm:pt>
    <dgm:pt modelId="{B35C25C0-9EB0-4F5A-9C1F-7B648ED84E17}" type="sibTrans" cxnId="{DA6E0503-7D44-43CA-BD56-98AB5EE4793B}">
      <dgm:prSet/>
      <dgm:spPr/>
      <dgm:t>
        <a:bodyPr/>
        <a:lstStyle/>
        <a:p>
          <a:endParaRPr lang="en-US"/>
        </a:p>
      </dgm:t>
    </dgm:pt>
    <dgm:pt modelId="{C67194A5-CCBC-403B-99B5-0BFCFF6A23FE}">
      <dgm:prSet phldrT="[Text]"/>
      <dgm:spPr>
        <a:noFill/>
        <a:ln>
          <a:noFill/>
        </a:ln>
        <a:effectLst/>
      </dgm:spPr>
      <dgm:t>
        <a:bodyPr/>
        <a:lstStyle/>
        <a:p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56C6D56D-BA7C-4224-B6D6-ECC91BDB9EBE}" type="parTrans" cxnId="{C08561F8-FC10-44EF-A5EC-1B055DDD1C13}">
      <dgm:prSet/>
      <dgm:spPr/>
      <dgm:t>
        <a:bodyPr/>
        <a:lstStyle/>
        <a:p>
          <a:endParaRPr lang="en-US"/>
        </a:p>
      </dgm:t>
    </dgm:pt>
    <dgm:pt modelId="{0C088079-0E58-4385-A44F-05AFF78E58C8}" type="sibTrans" cxnId="{C08561F8-FC10-44EF-A5EC-1B055DDD1C13}">
      <dgm:prSet/>
      <dgm:spPr/>
      <dgm:t>
        <a:bodyPr/>
        <a:lstStyle/>
        <a:p>
          <a:endParaRPr lang="en-US"/>
        </a:p>
      </dgm:t>
    </dgm:pt>
    <dgm:pt modelId="{4ED680E0-277C-4637-8A24-B385F0DC2565}">
      <dgm:prSet phldrT="[Text]"/>
      <dgm:spPr>
        <a:noFill/>
        <a:ln>
          <a:noFill/>
        </a:ln>
        <a:effectLst/>
      </dgm:spPr>
      <dgm:t>
        <a:bodyPr/>
        <a:lstStyle/>
        <a:p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31B477D8-FAC1-41E0-BA74-D2ED3EE49016}" type="parTrans" cxnId="{D1259AC3-1F61-46B6-97F6-BE11A4A5E450}">
      <dgm:prSet/>
      <dgm:spPr/>
      <dgm:t>
        <a:bodyPr/>
        <a:lstStyle/>
        <a:p>
          <a:endParaRPr lang="en-US"/>
        </a:p>
      </dgm:t>
    </dgm:pt>
    <dgm:pt modelId="{E1E2CC08-D8E0-4FDE-88A5-3358FB02EE14}" type="sibTrans" cxnId="{D1259AC3-1F61-46B6-97F6-BE11A4A5E450}">
      <dgm:prSet/>
      <dgm:spPr/>
      <dgm:t>
        <a:bodyPr/>
        <a:lstStyle/>
        <a:p>
          <a:endParaRPr lang="en-US"/>
        </a:p>
      </dgm:t>
    </dgm:pt>
    <dgm:pt modelId="{4C1B21A9-F0CC-4F13-B0FB-99A7746A54DA}">
      <dgm:prSet phldrT="[Text]"/>
      <dgm:spPr>
        <a:solidFill>
          <a:srgbClr val="C00000"/>
        </a:solidFill>
      </dgm:spPr>
      <dgm:t>
        <a:bodyPr/>
        <a:lstStyle/>
        <a:p>
          <a:r>
            <a:rPr lang="en-US" b="1" dirty="0" smtClean="0">
              <a:latin typeface="Calibri" pitchFamily="34" charset="0"/>
              <a:cs typeface="Calibri" pitchFamily="34" charset="0"/>
            </a:rPr>
            <a:t>Can Precisely identify explosive type</a:t>
          </a:r>
          <a:endParaRPr lang="en-US" b="1" dirty="0">
            <a:latin typeface="Calibri" pitchFamily="34" charset="0"/>
            <a:cs typeface="Calibri" pitchFamily="34" charset="0"/>
          </a:endParaRPr>
        </a:p>
      </dgm:t>
    </dgm:pt>
    <dgm:pt modelId="{55A6D5EA-8726-4BB2-B90E-CF7010DCE1D5}" type="parTrans" cxnId="{52B4BD4E-E66F-4EB0-9031-84D6FA75F9E0}">
      <dgm:prSet/>
      <dgm:spPr/>
      <dgm:t>
        <a:bodyPr/>
        <a:lstStyle/>
        <a:p>
          <a:endParaRPr lang="en-US"/>
        </a:p>
      </dgm:t>
    </dgm:pt>
    <dgm:pt modelId="{9B607CA7-140A-474B-BD5B-5AEB7693D69C}" type="sibTrans" cxnId="{52B4BD4E-E66F-4EB0-9031-84D6FA75F9E0}">
      <dgm:prSet/>
      <dgm:spPr/>
      <dgm:t>
        <a:bodyPr/>
        <a:lstStyle/>
        <a:p>
          <a:endParaRPr lang="en-US"/>
        </a:p>
      </dgm:t>
    </dgm:pt>
    <dgm:pt modelId="{64834DE7-0538-410A-B23D-498C8CF524E4}" type="pres">
      <dgm:prSet presAssocID="{DFF780FC-D455-4564-A9FC-E370513830E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441CCB6-1C0D-47FA-9DF1-69B07B27042B}" type="pres">
      <dgm:prSet presAssocID="{F964C666-E406-4A1F-8443-6CCBE3FD69AE}" presName="hierRoot1" presStyleCnt="0">
        <dgm:presLayoutVars>
          <dgm:hierBranch val="init"/>
        </dgm:presLayoutVars>
      </dgm:prSet>
      <dgm:spPr/>
    </dgm:pt>
    <dgm:pt modelId="{6252E474-B7A5-43FF-9AC4-B27A18DFDF79}" type="pres">
      <dgm:prSet presAssocID="{F964C666-E406-4A1F-8443-6CCBE3FD69AE}" presName="rootComposite1" presStyleCnt="0"/>
      <dgm:spPr/>
    </dgm:pt>
    <dgm:pt modelId="{78CE67C9-5E6D-4783-9B6C-9D74AB0A466E}" type="pres">
      <dgm:prSet presAssocID="{F964C666-E406-4A1F-8443-6CCBE3FD69AE}" presName="rootText1" presStyleLbl="node0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23861D-7090-4F42-8654-39DBC1C67F89}" type="pres">
      <dgm:prSet presAssocID="{F964C666-E406-4A1F-8443-6CCBE3FD69A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CC92AF91-CD85-45B4-8518-387FBDD50C68}" type="pres">
      <dgm:prSet presAssocID="{F964C666-E406-4A1F-8443-6CCBE3FD69AE}" presName="hierChild2" presStyleCnt="0"/>
      <dgm:spPr/>
    </dgm:pt>
    <dgm:pt modelId="{A6DFCE3A-2034-4D75-BD41-56FA21C54905}" type="pres">
      <dgm:prSet presAssocID="{B60B3DDB-85F6-431D-9D1C-231CF32EA7CB}" presName="Name37" presStyleLbl="parChTrans1D2" presStyleIdx="0" presStyleCnt="4"/>
      <dgm:spPr/>
      <dgm:t>
        <a:bodyPr/>
        <a:lstStyle/>
        <a:p>
          <a:endParaRPr lang="en-US"/>
        </a:p>
      </dgm:t>
    </dgm:pt>
    <dgm:pt modelId="{04672204-434A-4258-85A1-DE2D6889E432}" type="pres">
      <dgm:prSet presAssocID="{A71E80E6-484D-454F-ACE6-BCF5772F2260}" presName="hierRoot2" presStyleCnt="0">
        <dgm:presLayoutVars>
          <dgm:hierBranch val="init"/>
        </dgm:presLayoutVars>
      </dgm:prSet>
      <dgm:spPr/>
    </dgm:pt>
    <dgm:pt modelId="{729B7BF1-3306-4008-9405-D7C09D06DEF4}" type="pres">
      <dgm:prSet presAssocID="{A71E80E6-484D-454F-ACE6-BCF5772F2260}" presName="rootComposite" presStyleCnt="0"/>
      <dgm:spPr/>
    </dgm:pt>
    <dgm:pt modelId="{A4DC98C5-C70F-4114-89A4-F22B5EED90DD}" type="pres">
      <dgm:prSet presAssocID="{A71E80E6-484D-454F-ACE6-BCF5772F2260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2A74DD-76E7-450C-9225-B6B68A09A4D3}" type="pres">
      <dgm:prSet presAssocID="{A71E80E6-484D-454F-ACE6-BCF5772F2260}" presName="rootConnector" presStyleLbl="node2" presStyleIdx="0" presStyleCnt="4"/>
      <dgm:spPr/>
      <dgm:t>
        <a:bodyPr/>
        <a:lstStyle/>
        <a:p>
          <a:endParaRPr lang="en-US"/>
        </a:p>
      </dgm:t>
    </dgm:pt>
    <dgm:pt modelId="{27E97BA5-CB0F-43A9-AB6E-75E582929A3D}" type="pres">
      <dgm:prSet presAssocID="{A71E80E6-484D-454F-ACE6-BCF5772F2260}" presName="hierChild4" presStyleCnt="0"/>
      <dgm:spPr/>
    </dgm:pt>
    <dgm:pt modelId="{708A0E52-9320-4E70-A8C7-5C2EBE256560}" type="pres">
      <dgm:prSet presAssocID="{E99A701A-94E1-4743-97BE-98137E98926F}" presName="Name37" presStyleLbl="parChTrans1D3" presStyleIdx="0" presStyleCnt="16"/>
      <dgm:spPr/>
      <dgm:t>
        <a:bodyPr/>
        <a:lstStyle/>
        <a:p>
          <a:endParaRPr lang="en-US"/>
        </a:p>
      </dgm:t>
    </dgm:pt>
    <dgm:pt modelId="{DE47EC5A-193B-4FC0-9B01-C940D23548CD}" type="pres">
      <dgm:prSet presAssocID="{D71135C0-8D80-4004-8DD1-C7B383CE5BB1}" presName="hierRoot2" presStyleCnt="0">
        <dgm:presLayoutVars>
          <dgm:hierBranch val="init"/>
        </dgm:presLayoutVars>
      </dgm:prSet>
      <dgm:spPr/>
    </dgm:pt>
    <dgm:pt modelId="{D9DEFA58-7D2D-4534-B77A-2FDA4DFD9050}" type="pres">
      <dgm:prSet presAssocID="{D71135C0-8D80-4004-8DD1-C7B383CE5BB1}" presName="rootComposite" presStyleCnt="0"/>
      <dgm:spPr/>
    </dgm:pt>
    <dgm:pt modelId="{25C40FEF-1850-4416-AEB4-B11F63495021}" type="pres">
      <dgm:prSet presAssocID="{D71135C0-8D80-4004-8DD1-C7B383CE5BB1}" presName="rootText" presStyleLbl="node3" presStyleIdx="0" presStyleCnt="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33C679-1C0E-4CB8-AC67-773AD565951D}" type="pres">
      <dgm:prSet presAssocID="{D71135C0-8D80-4004-8DD1-C7B383CE5BB1}" presName="rootConnector" presStyleLbl="node3" presStyleIdx="0" presStyleCnt="16"/>
      <dgm:spPr/>
      <dgm:t>
        <a:bodyPr/>
        <a:lstStyle/>
        <a:p>
          <a:endParaRPr lang="en-US"/>
        </a:p>
      </dgm:t>
    </dgm:pt>
    <dgm:pt modelId="{C9BEF725-590D-4DB2-943D-C1B925DE4CF3}" type="pres">
      <dgm:prSet presAssocID="{D71135C0-8D80-4004-8DD1-C7B383CE5BB1}" presName="hierChild4" presStyleCnt="0"/>
      <dgm:spPr/>
    </dgm:pt>
    <dgm:pt modelId="{9BD69A20-4025-4B52-A473-F91CA4491B31}" type="pres">
      <dgm:prSet presAssocID="{D71135C0-8D80-4004-8DD1-C7B383CE5BB1}" presName="hierChild5" presStyleCnt="0"/>
      <dgm:spPr/>
    </dgm:pt>
    <dgm:pt modelId="{19B65DA0-093B-41AF-958F-06975ED36054}" type="pres">
      <dgm:prSet presAssocID="{E13F16D2-7B2B-4012-8D4B-6750FAC303A0}" presName="Name37" presStyleLbl="parChTrans1D3" presStyleIdx="1" presStyleCnt="16"/>
      <dgm:spPr/>
      <dgm:t>
        <a:bodyPr/>
        <a:lstStyle/>
        <a:p>
          <a:endParaRPr lang="en-US"/>
        </a:p>
      </dgm:t>
    </dgm:pt>
    <dgm:pt modelId="{6FC57020-5DA8-4BC7-84DD-A6E60E086CA2}" type="pres">
      <dgm:prSet presAssocID="{B88DB63D-E56E-4C2F-836B-182FA19DD498}" presName="hierRoot2" presStyleCnt="0">
        <dgm:presLayoutVars>
          <dgm:hierBranch val="init"/>
        </dgm:presLayoutVars>
      </dgm:prSet>
      <dgm:spPr/>
    </dgm:pt>
    <dgm:pt modelId="{5017373C-F78C-4F40-B8FF-4BE0FDE165D5}" type="pres">
      <dgm:prSet presAssocID="{B88DB63D-E56E-4C2F-836B-182FA19DD498}" presName="rootComposite" presStyleCnt="0"/>
      <dgm:spPr/>
    </dgm:pt>
    <dgm:pt modelId="{68C58D4C-B6C8-4FC5-82F0-C3834A5CF809}" type="pres">
      <dgm:prSet presAssocID="{B88DB63D-E56E-4C2F-836B-182FA19DD498}" presName="rootText" presStyleLbl="node3" presStyleIdx="1" presStyleCnt="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6ADE9CF-9663-489F-8932-97A7EA842CCE}" type="pres">
      <dgm:prSet presAssocID="{B88DB63D-E56E-4C2F-836B-182FA19DD498}" presName="rootConnector" presStyleLbl="node3" presStyleIdx="1" presStyleCnt="16"/>
      <dgm:spPr/>
      <dgm:t>
        <a:bodyPr/>
        <a:lstStyle/>
        <a:p>
          <a:endParaRPr lang="en-US"/>
        </a:p>
      </dgm:t>
    </dgm:pt>
    <dgm:pt modelId="{64E8DFBB-1810-470D-B126-C5B1266E5B10}" type="pres">
      <dgm:prSet presAssocID="{B88DB63D-E56E-4C2F-836B-182FA19DD498}" presName="hierChild4" presStyleCnt="0"/>
      <dgm:spPr/>
    </dgm:pt>
    <dgm:pt modelId="{1F5DDB1D-ECFF-4F8F-BB5D-16C5DDD20EED}" type="pres">
      <dgm:prSet presAssocID="{B88DB63D-E56E-4C2F-836B-182FA19DD498}" presName="hierChild5" presStyleCnt="0"/>
      <dgm:spPr/>
    </dgm:pt>
    <dgm:pt modelId="{DFCA1B15-937C-4133-89F8-DFE7EAF935D5}" type="pres">
      <dgm:prSet presAssocID="{AF95BF25-BF4E-4F6C-8286-E02688CBC959}" presName="Name37" presStyleLbl="parChTrans1D3" presStyleIdx="2" presStyleCnt="16"/>
      <dgm:spPr/>
      <dgm:t>
        <a:bodyPr/>
        <a:lstStyle/>
        <a:p>
          <a:endParaRPr lang="en-US"/>
        </a:p>
      </dgm:t>
    </dgm:pt>
    <dgm:pt modelId="{A18AA8A2-DC28-4C56-B38E-FE8396BAB0BC}" type="pres">
      <dgm:prSet presAssocID="{0A94D9F1-C004-44FA-8EAC-8EECE9CBFD25}" presName="hierRoot2" presStyleCnt="0">
        <dgm:presLayoutVars>
          <dgm:hierBranch val="init"/>
        </dgm:presLayoutVars>
      </dgm:prSet>
      <dgm:spPr/>
    </dgm:pt>
    <dgm:pt modelId="{1157D4B7-10C1-4D62-88FC-BD8C324CD257}" type="pres">
      <dgm:prSet presAssocID="{0A94D9F1-C004-44FA-8EAC-8EECE9CBFD25}" presName="rootComposite" presStyleCnt="0"/>
      <dgm:spPr/>
    </dgm:pt>
    <dgm:pt modelId="{F0027E4C-3230-4BA8-91D9-53AE00920303}" type="pres">
      <dgm:prSet presAssocID="{0A94D9F1-C004-44FA-8EAC-8EECE9CBFD25}" presName="rootText" presStyleLbl="node3" presStyleIdx="2" presStyleCnt="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BFB6B74-E536-4164-BED2-3DD1EC11C498}" type="pres">
      <dgm:prSet presAssocID="{0A94D9F1-C004-44FA-8EAC-8EECE9CBFD25}" presName="rootConnector" presStyleLbl="node3" presStyleIdx="2" presStyleCnt="16"/>
      <dgm:spPr/>
      <dgm:t>
        <a:bodyPr/>
        <a:lstStyle/>
        <a:p>
          <a:endParaRPr lang="en-US"/>
        </a:p>
      </dgm:t>
    </dgm:pt>
    <dgm:pt modelId="{DEEB01CA-057A-4287-860D-106248BF468B}" type="pres">
      <dgm:prSet presAssocID="{0A94D9F1-C004-44FA-8EAC-8EECE9CBFD25}" presName="hierChild4" presStyleCnt="0"/>
      <dgm:spPr/>
    </dgm:pt>
    <dgm:pt modelId="{23983DD1-EB2C-46FB-BB93-3B6FFEE9F35E}" type="pres">
      <dgm:prSet presAssocID="{0A94D9F1-C004-44FA-8EAC-8EECE9CBFD25}" presName="hierChild5" presStyleCnt="0"/>
      <dgm:spPr/>
    </dgm:pt>
    <dgm:pt modelId="{ADED7C41-8208-42A5-A9A6-920C1DD39B60}" type="pres">
      <dgm:prSet presAssocID="{A71E80E6-484D-454F-ACE6-BCF5772F2260}" presName="hierChild5" presStyleCnt="0"/>
      <dgm:spPr/>
    </dgm:pt>
    <dgm:pt modelId="{1DFCB042-95EB-41BD-B864-1100EABD27DD}" type="pres">
      <dgm:prSet presAssocID="{59ADA2F9-3237-43B1-BD87-6BA79333E8D4}" presName="Name37" presStyleLbl="parChTrans1D2" presStyleIdx="1" presStyleCnt="4"/>
      <dgm:spPr/>
      <dgm:t>
        <a:bodyPr/>
        <a:lstStyle/>
        <a:p>
          <a:endParaRPr lang="en-US"/>
        </a:p>
      </dgm:t>
    </dgm:pt>
    <dgm:pt modelId="{B226E7ED-A1FC-4B71-A897-133BA7E8F2BD}" type="pres">
      <dgm:prSet presAssocID="{4235E4D1-8058-40F4-9E36-F0C770D19413}" presName="hierRoot2" presStyleCnt="0">
        <dgm:presLayoutVars>
          <dgm:hierBranch val="init"/>
        </dgm:presLayoutVars>
      </dgm:prSet>
      <dgm:spPr/>
    </dgm:pt>
    <dgm:pt modelId="{2A1A0E5D-12D0-471D-B7B0-833E0AFDBBED}" type="pres">
      <dgm:prSet presAssocID="{4235E4D1-8058-40F4-9E36-F0C770D19413}" presName="rootComposite" presStyleCnt="0"/>
      <dgm:spPr/>
    </dgm:pt>
    <dgm:pt modelId="{23B1BD8D-D770-4473-B955-AE6D344CA165}" type="pres">
      <dgm:prSet presAssocID="{4235E4D1-8058-40F4-9E36-F0C770D19413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34CE13-B9FA-43C3-96B0-FA60D27C02FE}" type="pres">
      <dgm:prSet presAssocID="{4235E4D1-8058-40F4-9E36-F0C770D19413}" presName="rootConnector" presStyleLbl="node2" presStyleIdx="1" presStyleCnt="4"/>
      <dgm:spPr/>
      <dgm:t>
        <a:bodyPr/>
        <a:lstStyle/>
        <a:p>
          <a:endParaRPr lang="en-US"/>
        </a:p>
      </dgm:t>
    </dgm:pt>
    <dgm:pt modelId="{E254E2A0-91A9-4F25-8326-91F73257637B}" type="pres">
      <dgm:prSet presAssocID="{4235E4D1-8058-40F4-9E36-F0C770D19413}" presName="hierChild4" presStyleCnt="0"/>
      <dgm:spPr/>
    </dgm:pt>
    <dgm:pt modelId="{0B2A7F50-0625-44BA-A28C-5A6E325DAB81}" type="pres">
      <dgm:prSet presAssocID="{31078806-2AEE-472B-8A30-ED5475EA5F60}" presName="Name37" presStyleLbl="parChTrans1D3" presStyleIdx="3" presStyleCnt="16"/>
      <dgm:spPr/>
      <dgm:t>
        <a:bodyPr/>
        <a:lstStyle/>
        <a:p>
          <a:endParaRPr lang="en-US"/>
        </a:p>
      </dgm:t>
    </dgm:pt>
    <dgm:pt modelId="{7DADD5AC-2F9F-481D-AC88-EC0270C7CA67}" type="pres">
      <dgm:prSet presAssocID="{3BD54A3D-7758-4981-A61D-2601BEB13958}" presName="hierRoot2" presStyleCnt="0">
        <dgm:presLayoutVars>
          <dgm:hierBranch val="init"/>
        </dgm:presLayoutVars>
      </dgm:prSet>
      <dgm:spPr/>
    </dgm:pt>
    <dgm:pt modelId="{37C103DA-F981-4806-9337-2EC4082778CD}" type="pres">
      <dgm:prSet presAssocID="{3BD54A3D-7758-4981-A61D-2601BEB13958}" presName="rootComposite" presStyleCnt="0"/>
      <dgm:spPr/>
    </dgm:pt>
    <dgm:pt modelId="{945D37E0-8D90-4D4D-A89E-A5BA25980935}" type="pres">
      <dgm:prSet presAssocID="{3BD54A3D-7758-4981-A61D-2601BEB13958}" presName="rootText" presStyleLbl="node3" presStyleIdx="3" presStyleCnt="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31CDB9-9310-43E5-AA3B-C692E7AE347A}" type="pres">
      <dgm:prSet presAssocID="{3BD54A3D-7758-4981-A61D-2601BEB13958}" presName="rootConnector" presStyleLbl="node3" presStyleIdx="3" presStyleCnt="16"/>
      <dgm:spPr/>
      <dgm:t>
        <a:bodyPr/>
        <a:lstStyle/>
        <a:p>
          <a:endParaRPr lang="en-US"/>
        </a:p>
      </dgm:t>
    </dgm:pt>
    <dgm:pt modelId="{0D0DF4CB-2477-4B5D-A26A-36387677823B}" type="pres">
      <dgm:prSet presAssocID="{3BD54A3D-7758-4981-A61D-2601BEB13958}" presName="hierChild4" presStyleCnt="0"/>
      <dgm:spPr/>
    </dgm:pt>
    <dgm:pt modelId="{919CAECC-8D34-46C6-BC63-2B8D640F67AE}" type="pres">
      <dgm:prSet presAssocID="{3BD54A3D-7758-4981-A61D-2601BEB13958}" presName="hierChild5" presStyleCnt="0"/>
      <dgm:spPr/>
    </dgm:pt>
    <dgm:pt modelId="{872A20E9-5410-4235-A1A7-5AE92AF30BF0}" type="pres">
      <dgm:prSet presAssocID="{77E542BD-575F-4E27-B8AB-E1837AD6FE55}" presName="Name37" presStyleLbl="parChTrans1D3" presStyleIdx="4" presStyleCnt="16"/>
      <dgm:spPr/>
      <dgm:t>
        <a:bodyPr/>
        <a:lstStyle/>
        <a:p>
          <a:endParaRPr lang="en-US"/>
        </a:p>
      </dgm:t>
    </dgm:pt>
    <dgm:pt modelId="{83E23BA8-676D-4E09-AE93-40154158C003}" type="pres">
      <dgm:prSet presAssocID="{0F3E07CF-4B4C-4BB9-A5C5-624BAE896584}" presName="hierRoot2" presStyleCnt="0">
        <dgm:presLayoutVars>
          <dgm:hierBranch val="init"/>
        </dgm:presLayoutVars>
      </dgm:prSet>
      <dgm:spPr/>
    </dgm:pt>
    <dgm:pt modelId="{021AF52A-6C0E-461D-9E35-B20ACF320F36}" type="pres">
      <dgm:prSet presAssocID="{0F3E07CF-4B4C-4BB9-A5C5-624BAE896584}" presName="rootComposite" presStyleCnt="0"/>
      <dgm:spPr/>
    </dgm:pt>
    <dgm:pt modelId="{78624955-EA1F-42EF-8039-ED759B3E286C}" type="pres">
      <dgm:prSet presAssocID="{0F3E07CF-4B4C-4BB9-A5C5-624BAE896584}" presName="rootText" presStyleLbl="node3" presStyleIdx="4" presStyleCnt="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D679B6E-DE24-4005-BD7F-D254060B24CE}" type="pres">
      <dgm:prSet presAssocID="{0F3E07CF-4B4C-4BB9-A5C5-624BAE896584}" presName="rootConnector" presStyleLbl="node3" presStyleIdx="4" presStyleCnt="16"/>
      <dgm:spPr/>
      <dgm:t>
        <a:bodyPr/>
        <a:lstStyle/>
        <a:p>
          <a:endParaRPr lang="en-US"/>
        </a:p>
      </dgm:t>
    </dgm:pt>
    <dgm:pt modelId="{07BC8BD9-2C23-4B83-A154-A0EC4F2FACAA}" type="pres">
      <dgm:prSet presAssocID="{0F3E07CF-4B4C-4BB9-A5C5-624BAE896584}" presName="hierChild4" presStyleCnt="0"/>
      <dgm:spPr/>
    </dgm:pt>
    <dgm:pt modelId="{1DA71F27-59E2-4C80-90E1-E607EEFF675E}" type="pres">
      <dgm:prSet presAssocID="{0F3E07CF-4B4C-4BB9-A5C5-624BAE896584}" presName="hierChild5" presStyleCnt="0"/>
      <dgm:spPr/>
    </dgm:pt>
    <dgm:pt modelId="{7D21148B-48D8-4832-8D24-D71C2E9FEC0D}" type="pres">
      <dgm:prSet presAssocID="{694071C3-D1BB-4348-B92D-6EEB644F300B}" presName="Name37" presStyleLbl="parChTrans1D3" presStyleIdx="5" presStyleCnt="16"/>
      <dgm:spPr/>
      <dgm:t>
        <a:bodyPr/>
        <a:lstStyle/>
        <a:p>
          <a:endParaRPr lang="en-US"/>
        </a:p>
      </dgm:t>
    </dgm:pt>
    <dgm:pt modelId="{FAD04AC5-2BB6-4996-88A7-79AF096A6ED1}" type="pres">
      <dgm:prSet presAssocID="{7581991E-3293-4397-999C-31ECD80AEA7F}" presName="hierRoot2" presStyleCnt="0">
        <dgm:presLayoutVars>
          <dgm:hierBranch val="init"/>
        </dgm:presLayoutVars>
      </dgm:prSet>
      <dgm:spPr/>
    </dgm:pt>
    <dgm:pt modelId="{66F1BEAC-4E93-46BB-B5CB-32AB09C8B3B3}" type="pres">
      <dgm:prSet presAssocID="{7581991E-3293-4397-999C-31ECD80AEA7F}" presName="rootComposite" presStyleCnt="0"/>
      <dgm:spPr/>
    </dgm:pt>
    <dgm:pt modelId="{5F8CD3F8-FB92-4CAA-893D-EC51A671B9A2}" type="pres">
      <dgm:prSet presAssocID="{7581991E-3293-4397-999C-31ECD80AEA7F}" presName="rootText" presStyleLbl="node3" presStyleIdx="5" presStyleCnt="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10F3E67-E6CD-4875-A3AD-0366D7852BAB}" type="pres">
      <dgm:prSet presAssocID="{7581991E-3293-4397-999C-31ECD80AEA7F}" presName="rootConnector" presStyleLbl="node3" presStyleIdx="5" presStyleCnt="16"/>
      <dgm:spPr/>
      <dgm:t>
        <a:bodyPr/>
        <a:lstStyle/>
        <a:p>
          <a:endParaRPr lang="en-US"/>
        </a:p>
      </dgm:t>
    </dgm:pt>
    <dgm:pt modelId="{AE93CE96-B7D3-4715-A8C6-C606F9AED1E5}" type="pres">
      <dgm:prSet presAssocID="{7581991E-3293-4397-999C-31ECD80AEA7F}" presName="hierChild4" presStyleCnt="0"/>
      <dgm:spPr/>
    </dgm:pt>
    <dgm:pt modelId="{4871D4CC-2E18-48EA-A873-B19748B4D1E9}" type="pres">
      <dgm:prSet presAssocID="{7581991E-3293-4397-999C-31ECD80AEA7F}" presName="hierChild5" presStyleCnt="0"/>
      <dgm:spPr/>
    </dgm:pt>
    <dgm:pt modelId="{8E09FDBB-4D67-408E-9341-AB679E09426F}" type="pres">
      <dgm:prSet presAssocID="{23723C69-A047-43AC-90EE-012E82241E6D}" presName="Name37" presStyleLbl="parChTrans1D3" presStyleIdx="6" presStyleCnt="16"/>
      <dgm:spPr/>
      <dgm:t>
        <a:bodyPr/>
        <a:lstStyle/>
        <a:p>
          <a:endParaRPr lang="en-US"/>
        </a:p>
      </dgm:t>
    </dgm:pt>
    <dgm:pt modelId="{54E55399-35AA-44BA-9690-4A2D114971DD}" type="pres">
      <dgm:prSet presAssocID="{523B8790-1279-4FE2-BB47-4A69328F02A2}" presName="hierRoot2" presStyleCnt="0">
        <dgm:presLayoutVars>
          <dgm:hierBranch val="init"/>
        </dgm:presLayoutVars>
      </dgm:prSet>
      <dgm:spPr/>
    </dgm:pt>
    <dgm:pt modelId="{319055A7-8EE9-4D34-9D68-190D80F3490B}" type="pres">
      <dgm:prSet presAssocID="{523B8790-1279-4FE2-BB47-4A69328F02A2}" presName="rootComposite" presStyleCnt="0"/>
      <dgm:spPr/>
    </dgm:pt>
    <dgm:pt modelId="{179E2F2B-4357-4DEE-81CE-D5D653E9D27D}" type="pres">
      <dgm:prSet presAssocID="{523B8790-1279-4FE2-BB47-4A69328F02A2}" presName="rootText" presStyleLbl="node3" presStyleIdx="6" presStyleCnt="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C76B44-9E19-4B97-B183-3D1E9B4E10E1}" type="pres">
      <dgm:prSet presAssocID="{523B8790-1279-4FE2-BB47-4A69328F02A2}" presName="rootConnector" presStyleLbl="node3" presStyleIdx="6" presStyleCnt="16"/>
      <dgm:spPr/>
      <dgm:t>
        <a:bodyPr/>
        <a:lstStyle/>
        <a:p>
          <a:endParaRPr lang="en-US"/>
        </a:p>
      </dgm:t>
    </dgm:pt>
    <dgm:pt modelId="{F985DB75-3733-41A4-918E-97AF1572C090}" type="pres">
      <dgm:prSet presAssocID="{523B8790-1279-4FE2-BB47-4A69328F02A2}" presName="hierChild4" presStyleCnt="0"/>
      <dgm:spPr/>
    </dgm:pt>
    <dgm:pt modelId="{534407DF-A892-48A3-847B-2EA17923EA2D}" type="pres">
      <dgm:prSet presAssocID="{523B8790-1279-4FE2-BB47-4A69328F02A2}" presName="hierChild5" presStyleCnt="0"/>
      <dgm:spPr/>
    </dgm:pt>
    <dgm:pt modelId="{370A194C-DA1D-4037-B802-CD9349B6E631}" type="pres">
      <dgm:prSet presAssocID="{FF2BABE0-0BCF-4646-AB65-FC8CAA96CD26}" presName="Name37" presStyleLbl="parChTrans1D3" presStyleIdx="7" presStyleCnt="16"/>
      <dgm:spPr/>
      <dgm:t>
        <a:bodyPr/>
        <a:lstStyle/>
        <a:p>
          <a:endParaRPr lang="en-US"/>
        </a:p>
      </dgm:t>
    </dgm:pt>
    <dgm:pt modelId="{CF76AF94-EE7B-48FD-B1B7-CCD2DAD30956}" type="pres">
      <dgm:prSet presAssocID="{D53FA749-C879-46AB-BE38-F0AD99AE808F}" presName="hierRoot2" presStyleCnt="0">
        <dgm:presLayoutVars>
          <dgm:hierBranch val="init"/>
        </dgm:presLayoutVars>
      </dgm:prSet>
      <dgm:spPr/>
    </dgm:pt>
    <dgm:pt modelId="{5B1F8507-1DD0-4C07-8AE6-5814F04499DB}" type="pres">
      <dgm:prSet presAssocID="{D53FA749-C879-46AB-BE38-F0AD99AE808F}" presName="rootComposite" presStyleCnt="0"/>
      <dgm:spPr/>
    </dgm:pt>
    <dgm:pt modelId="{F808FA39-0883-4711-8497-561209EF32AD}" type="pres">
      <dgm:prSet presAssocID="{D53FA749-C879-46AB-BE38-F0AD99AE808F}" presName="rootText" presStyleLbl="node3" presStyleIdx="7" presStyleCnt="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0BEFF61-B1F0-4C5D-B2BC-5A7335EA4A17}" type="pres">
      <dgm:prSet presAssocID="{D53FA749-C879-46AB-BE38-F0AD99AE808F}" presName="rootConnector" presStyleLbl="node3" presStyleIdx="7" presStyleCnt="16"/>
      <dgm:spPr/>
      <dgm:t>
        <a:bodyPr/>
        <a:lstStyle/>
        <a:p>
          <a:endParaRPr lang="en-US"/>
        </a:p>
      </dgm:t>
    </dgm:pt>
    <dgm:pt modelId="{278A7210-4421-4A6F-9B5F-131C829FA6F7}" type="pres">
      <dgm:prSet presAssocID="{D53FA749-C879-46AB-BE38-F0AD99AE808F}" presName="hierChild4" presStyleCnt="0"/>
      <dgm:spPr/>
    </dgm:pt>
    <dgm:pt modelId="{4992013E-94BD-416D-A444-5AA25E2FDDFC}" type="pres">
      <dgm:prSet presAssocID="{D53FA749-C879-46AB-BE38-F0AD99AE808F}" presName="hierChild5" presStyleCnt="0"/>
      <dgm:spPr/>
    </dgm:pt>
    <dgm:pt modelId="{CC18F189-93C2-4576-8B17-408C37A678A9}" type="pres">
      <dgm:prSet presAssocID="{4235E4D1-8058-40F4-9E36-F0C770D19413}" presName="hierChild5" presStyleCnt="0"/>
      <dgm:spPr/>
    </dgm:pt>
    <dgm:pt modelId="{D513DCC6-B082-47A1-B3D3-851A4F8804F1}" type="pres">
      <dgm:prSet presAssocID="{F964C666-E406-4A1F-8443-6CCBE3FD69AE}" presName="hierChild3" presStyleCnt="0"/>
      <dgm:spPr/>
    </dgm:pt>
    <dgm:pt modelId="{849F47E9-7B6B-43C5-8C62-E2BD6FCD8A79}" type="pres">
      <dgm:prSet presAssocID="{C67194A5-CCBC-403B-99B5-0BFCFF6A23FE}" presName="hierRoot1" presStyleCnt="0">
        <dgm:presLayoutVars>
          <dgm:hierBranch val="init"/>
        </dgm:presLayoutVars>
      </dgm:prSet>
      <dgm:spPr/>
    </dgm:pt>
    <dgm:pt modelId="{A799BAFE-06EB-4AD1-8664-6ABFECFDD5E4}" type="pres">
      <dgm:prSet presAssocID="{C67194A5-CCBC-403B-99B5-0BFCFF6A23FE}" presName="rootComposite1" presStyleCnt="0"/>
      <dgm:spPr/>
    </dgm:pt>
    <dgm:pt modelId="{56256613-A240-4211-8415-0134D6CF32C8}" type="pres">
      <dgm:prSet presAssocID="{C67194A5-CCBC-403B-99B5-0BFCFF6A23FE}" presName="rootText1" presStyleLbl="node0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4DD51F4-3A25-4251-845B-7ADD430EEB08}" type="pres">
      <dgm:prSet presAssocID="{C67194A5-CCBC-403B-99B5-0BFCFF6A23F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CAF3659C-F942-42D9-86EF-97A03D5706B2}" type="pres">
      <dgm:prSet presAssocID="{C67194A5-CCBC-403B-99B5-0BFCFF6A23FE}" presName="hierChild2" presStyleCnt="0"/>
      <dgm:spPr/>
    </dgm:pt>
    <dgm:pt modelId="{2B43C7D0-7750-493C-8038-B88AAFCD7E92}" type="pres">
      <dgm:prSet presAssocID="{C67194A5-CCBC-403B-99B5-0BFCFF6A23FE}" presName="hierChild3" presStyleCnt="0"/>
      <dgm:spPr/>
    </dgm:pt>
    <dgm:pt modelId="{D342150E-DD9E-463E-8EE5-D40C59A6F55C}" type="pres">
      <dgm:prSet presAssocID="{4ED680E0-277C-4637-8A24-B385F0DC2565}" presName="hierRoot1" presStyleCnt="0">
        <dgm:presLayoutVars>
          <dgm:hierBranch val="init"/>
        </dgm:presLayoutVars>
      </dgm:prSet>
      <dgm:spPr/>
    </dgm:pt>
    <dgm:pt modelId="{74BEBACA-AD81-43CA-A2CB-9A9F2409618E}" type="pres">
      <dgm:prSet presAssocID="{4ED680E0-277C-4637-8A24-B385F0DC2565}" presName="rootComposite1" presStyleCnt="0"/>
      <dgm:spPr/>
    </dgm:pt>
    <dgm:pt modelId="{054B67B8-1B7C-4355-9788-987B4F5D20F9}" type="pres">
      <dgm:prSet presAssocID="{4ED680E0-277C-4637-8A24-B385F0DC2565}" presName="rootText1" presStyleLbl="node0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5755CD5-CCBD-4B71-A0B2-44695AE7F1D2}" type="pres">
      <dgm:prSet presAssocID="{4ED680E0-277C-4637-8A24-B385F0DC2565}" presName="rootConnector1" presStyleLbl="node1" presStyleIdx="0" presStyleCnt="0"/>
      <dgm:spPr/>
      <dgm:t>
        <a:bodyPr/>
        <a:lstStyle/>
        <a:p>
          <a:endParaRPr lang="en-US"/>
        </a:p>
      </dgm:t>
    </dgm:pt>
    <dgm:pt modelId="{15351956-EEB8-4CE7-8448-F4B1E001E251}" type="pres">
      <dgm:prSet presAssocID="{4ED680E0-277C-4637-8A24-B385F0DC2565}" presName="hierChild2" presStyleCnt="0"/>
      <dgm:spPr/>
    </dgm:pt>
    <dgm:pt modelId="{4DCDF071-291A-482B-8982-C357A400E6A3}" type="pres">
      <dgm:prSet presAssocID="{4ED680E0-277C-4637-8A24-B385F0DC2565}" presName="hierChild3" presStyleCnt="0"/>
      <dgm:spPr/>
    </dgm:pt>
    <dgm:pt modelId="{A2501456-9082-4AE0-ABD2-46D3334B90FA}" type="pres">
      <dgm:prSet presAssocID="{F013F4DE-4414-4129-979B-D6BD84D8E08E}" presName="hierRoot1" presStyleCnt="0">
        <dgm:presLayoutVars>
          <dgm:hierBranch val="hang"/>
        </dgm:presLayoutVars>
      </dgm:prSet>
      <dgm:spPr/>
    </dgm:pt>
    <dgm:pt modelId="{8B9DD005-4D12-4C8A-B31A-2930627DB1A3}" type="pres">
      <dgm:prSet presAssocID="{F013F4DE-4414-4129-979B-D6BD84D8E08E}" presName="rootComposite1" presStyleCnt="0"/>
      <dgm:spPr/>
    </dgm:pt>
    <dgm:pt modelId="{B15B09C8-B51E-4E22-B681-FCAA1DBF9CD2}" type="pres">
      <dgm:prSet presAssocID="{F013F4DE-4414-4129-979B-D6BD84D8E08E}" presName="rootText1" presStyleLbl="node0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63BD362-51B3-4419-A57F-D4521AB8B24C}" type="pres">
      <dgm:prSet presAssocID="{F013F4DE-4414-4129-979B-D6BD84D8E08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3909D561-BC61-4106-9096-4F65775AC02A}" type="pres">
      <dgm:prSet presAssocID="{F013F4DE-4414-4129-979B-D6BD84D8E08E}" presName="hierChild2" presStyleCnt="0"/>
      <dgm:spPr/>
    </dgm:pt>
    <dgm:pt modelId="{6D19D484-EAB1-4CAE-BF61-2A0B84C0FB1F}" type="pres">
      <dgm:prSet presAssocID="{0B688C3E-F534-45EA-A107-61BE7A20E4D8}" presName="Name48" presStyleLbl="parChTrans1D2" presStyleIdx="2" presStyleCnt="4"/>
      <dgm:spPr/>
      <dgm:t>
        <a:bodyPr/>
        <a:lstStyle/>
        <a:p>
          <a:endParaRPr lang="en-US"/>
        </a:p>
      </dgm:t>
    </dgm:pt>
    <dgm:pt modelId="{2F02C2AD-8C4F-433B-B256-62AFF640908E}" type="pres">
      <dgm:prSet presAssocID="{7CCD8FC9-9847-4BE2-9E48-5455402886A1}" presName="hierRoot2" presStyleCnt="0">
        <dgm:presLayoutVars>
          <dgm:hierBranch val="r"/>
        </dgm:presLayoutVars>
      </dgm:prSet>
      <dgm:spPr/>
    </dgm:pt>
    <dgm:pt modelId="{73A503E1-A686-459A-A276-A624F3522DCD}" type="pres">
      <dgm:prSet presAssocID="{7CCD8FC9-9847-4BE2-9E48-5455402886A1}" presName="rootComposite" presStyleCnt="0"/>
      <dgm:spPr/>
    </dgm:pt>
    <dgm:pt modelId="{34CF9D41-9CB6-4782-B703-FB2D77D0EEE8}" type="pres">
      <dgm:prSet presAssocID="{7CCD8FC9-9847-4BE2-9E48-5455402886A1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A0A74EA-74B5-42D0-85DE-2F7D799E5FF5}" type="pres">
      <dgm:prSet presAssocID="{7CCD8FC9-9847-4BE2-9E48-5455402886A1}" presName="rootConnector" presStyleLbl="node2" presStyleIdx="2" presStyleCnt="4"/>
      <dgm:spPr/>
      <dgm:t>
        <a:bodyPr/>
        <a:lstStyle/>
        <a:p>
          <a:endParaRPr lang="en-US"/>
        </a:p>
      </dgm:t>
    </dgm:pt>
    <dgm:pt modelId="{F22DA077-B3B4-4059-8671-E6A22876FD17}" type="pres">
      <dgm:prSet presAssocID="{7CCD8FC9-9847-4BE2-9E48-5455402886A1}" presName="hierChild4" presStyleCnt="0"/>
      <dgm:spPr/>
    </dgm:pt>
    <dgm:pt modelId="{7DDD6347-957F-486B-83D8-611C96A361D0}" type="pres">
      <dgm:prSet presAssocID="{03152273-8FDC-49E4-BBA8-CCC1796F0140}" presName="Name50" presStyleLbl="parChTrans1D3" presStyleIdx="8" presStyleCnt="16"/>
      <dgm:spPr/>
      <dgm:t>
        <a:bodyPr/>
        <a:lstStyle/>
        <a:p>
          <a:endParaRPr lang="en-US"/>
        </a:p>
      </dgm:t>
    </dgm:pt>
    <dgm:pt modelId="{D6AE1043-D4D7-4CA2-B0EB-04A7FD496327}" type="pres">
      <dgm:prSet presAssocID="{3707CD7E-033B-4DAA-8CE0-F38D4D3C1141}" presName="hierRoot2" presStyleCnt="0">
        <dgm:presLayoutVars>
          <dgm:hierBranch val="init"/>
        </dgm:presLayoutVars>
      </dgm:prSet>
      <dgm:spPr/>
    </dgm:pt>
    <dgm:pt modelId="{325BB02A-34A5-4EC5-8B43-011265F9FE80}" type="pres">
      <dgm:prSet presAssocID="{3707CD7E-033B-4DAA-8CE0-F38D4D3C1141}" presName="rootComposite" presStyleCnt="0"/>
      <dgm:spPr/>
    </dgm:pt>
    <dgm:pt modelId="{B342A4CD-2484-4074-A677-73069674EEFB}" type="pres">
      <dgm:prSet presAssocID="{3707CD7E-033B-4DAA-8CE0-F38D4D3C1141}" presName="rootText" presStyleLbl="node3" presStyleIdx="8" presStyleCnt="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67EBD2D-6ADE-4960-9B78-F31435E56A81}" type="pres">
      <dgm:prSet presAssocID="{3707CD7E-033B-4DAA-8CE0-F38D4D3C1141}" presName="rootConnector" presStyleLbl="node3" presStyleIdx="8" presStyleCnt="16"/>
      <dgm:spPr/>
      <dgm:t>
        <a:bodyPr/>
        <a:lstStyle/>
        <a:p>
          <a:endParaRPr lang="en-US"/>
        </a:p>
      </dgm:t>
    </dgm:pt>
    <dgm:pt modelId="{13E85DCF-A61B-4899-98BD-BD49257D47ED}" type="pres">
      <dgm:prSet presAssocID="{3707CD7E-033B-4DAA-8CE0-F38D4D3C1141}" presName="hierChild4" presStyleCnt="0"/>
      <dgm:spPr/>
    </dgm:pt>
    <dgm:pt modelId="{6CBDC0C8-3A9B-446C-8E5E-4C7202BE8A20}" type="pres">
      <dgm:prSet presAssocID="{3707CD7E-033B-4DAA-8CE0-F38D4D3C1141}" presName="hierChild5" presStyleCnt="0"/>
      <dgm:spPr/>
    </dgm:pt>
    <dgm:pt modelId="{F3B140D3-E584-4885-AB68-BC104DFA3494}" type="pres">
      <dgm:prSet presAssocID="{55A6D5EA-8726-4BB2-B90E-CF7010DCE1D5}" presName="Name50" presStyleLbl="parChTrans1D3" presStyleIdx="9" presStyleCnt="16"/>
      <dgm:spPr/>
      <dgm:t>
        <a:bodyPr/>
        <a:lstStyle/>
        <a:p>
          <a:endParaRPr lang="en-US"/>
        </a:p>
      </dgm:t>
    </dgm:pt>
    <dgm:pt modelId="{0661B2A4-A5CD-4E2D-9B20-7C4281331586}" type="pres">
      <dgm:prSet presAssocID="{4C1B21A9-F0CC-4F13-B0FB-99A7746A54DA}" presName="hierRoot2" presStyleCnt="0">
        <dgm:presLayoutVars>
          <dgm:hierBranch val="init"/>
        </dgm:presLayoutVars>
      </dgm:prSet>
      <dgm:spPr/>
    </dgm:pt>
    <dgm:pt modelId="{20269E8A-AE33-46A1-AA95-1A0DA3D4BCBF}" type="pres">
      <dgm:prSet presAssocID="{4C1B21A9-F0CC-4F13-B0FB-99A7746A54DA}" presName="rootComposite" presStyleCnt="0"/>
      <dgm:spPr/>
    </dgm:pt>
    <dgm:pt modelId="{9D023331-386A-4612-BF89-A4E9ECF01B62}" type="pres">
      <dgm:prSet presAssocID="{4C1B21A9-F0CC-4F13-B0FB-99A7746A54DA}" presName="rootText" presStyleLbl="node3" presStyleIdx="9" presStyleCnt="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0B6BA1-49B9-468C-9D38-408B14477AF2}" type="pres">
      <dgm:prSet presAssocID="{4C1B21A9-F0CC-4F13-B0FB-99A7746A54DA}" presName="rootConnector" presStyleLbl="node3" presStyleIdx="9" presStyleCnt="16"/>
      <dgm:spPr/>
      <dgm:t>
        <a:bodyPr/>
        <a:lstStyle/>
        <a:p>
          <a:endParaRPr lang="en-US"/>
        </a:p>
      </dgm:t>
    </dgm:pt>
    <dgm:pt modelId="{B63F1406-A519-4C16-8927-35F9E3D2BBE2}" type="pres">
      <dgm:prSet presAssocID="{4C1B21A9-F0CC-4F13-B0FB-99A7746A54DA}" presName="hierChild4" presStyleCnt="0"/>
      <dgm:spPr/>
    </dgm:pt>
    <dgm:pt modelId="{B7D7FB45-7BA2-48B6-81AB-06A651B11076}" type="pres">
      <dgm:prSet presAssocID="{4C1B21A9-F0CC-4F13-B0FB-99A7746A54DA}" presName="hierChild5" presStyleCnt="0"/>
      <dgm:spPr/>
    </dgm:pt>
    <dgm:pt modelId="{421AD195-1A22-4E60-AA6E-3A31E3E03311}" type="pres">
      <dgm:prSet presAssocID="{7C2DE047-34FF-427B-96AB-8A3C05C6B04C}" presName="Name50" presStyleLbl="parChTrans1D3" presStyleIdx="10" presStyleCnt="16"/>
      <dgm:spPr/>
      <dgm:t>
        <a:bodyPr/>
        <a:lstStyle/>
        <a:p>
          <a:endParaRPr lang="en-US"/>
        </a:p>
      </dgm:t>
    </dgm:pt>
    <dgm:pt modelId="{1CB3E56B-D577-47D7-8125-C0507C9A1841}" type="pres">
      <dgm:prSet presAssocID="{6188623F-7F1B-450A-A3DB-5934D499967D}" presName="hierRoot2" presStyleCnt="0">
        <dgm:presLayoutVars>
          <dgm:hierBranch val="init"/>
        </dgm:presLayoutVars>
      </dgm:prSet>
      <dgm:spPr/>
    </dgm:pt>
    <dgm:pt modelId="{A1437720-B146-4125-AE9D-1BEFB79063E9}" type="pres">
      <dgm:prSet presAssocID="{6188623F-7F1B-450A-A3DB-5934D499967D}" presName="rootComposite" presStyleCnt="0"/>
      <dgm:spPr/>
    </dgm:pt>
    <dgm:pt modelId="{D23DBE1A-0C74-4750-97D2-C08E43EBF2E0}" type="pres">
      <dgm:prSet presAssocID="{6188623F-7F1B-450A-A3DB-5934D499967D}" presName="rootText" presStyleLbl="node3" presStyleIdx="10" presStyleCnt="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40CEE08-F573-4B29-A1FF-79BCE44ECC81}" type="pres">
      <dgm:prSet presAssocID="{6188623F-7F1B-450A-A3DB-5934D499967D}" presName="rootConnector" presStyleLbl="node3" presStyleIdx="10" presStyleCnt="16"/>
      <dgm:spPr/>
      <dgm:t>
        <a:bodyPr/>
        <a:lstStyle/>
        <a:p>
          <a:endParaRPr lang="en-US"/>
        </a:p>
      </dgm:t>
    </dgm:pt>
    <dgm:pt modelId="{1B1A2E83-D8BD-407B-8F92-378C1125871B}" type="pres">
      <dgm:prSet presAssocID="{6188623F-7F1B-450A-A3DB-5934D499967D}" presName="hierChild4" presStyleCnt="0"/>
      <dgm:spPr/>
    </dgm:pt>
    <dgm:pt modelId="{B104307E-5417-4148-BFD9-624BE28B0F9A}" type="pres">
      <dgm:prSet presAssocID="{6188623F-7F1B-450A-A3DB-5934D499967D}" presName="hierChild5" presStyleCnt="0"/>
      <dgm:spPr/>
    </dgm:pt>
    <dgm:pt modelId="{EC626DDE-E4A0-48A3-A684-FFE7E925CFF7}" type="pres">
      <dgm:prSet presAssocID="{A924138A-28ED-4FD0-BC26-1E596E757588}" presName="Name50" presStyleLbl="parChTrans1D3" presStyleIdx="11" presStyleCnt="16"/>
      <dgm:spPr/>
      <dgm:t>
        <a:bodyPr/>
        <a:lstStyle/>
        <a:p>
          <a:endParaRPr lang="en-US"/>
        </a:p>
      </dgm:t>
    </dgm:pt>
    <dgm:pt modelId="{B7C6CE4C-05E2-48E6-AA8D-CD265BA33EBC}" type="pres">
      <dgm:prSet presAssocID="{64B2FE77-65C1-4170-9615-A54A6878D2E8}" presName="hierRoot2" presStyleCnt="0">
        <dgm:presLayoutVars>
          <dgm:hierBranch val="init"/>
        </dgm:presLayoutVars>
      </dgm:prSet>
      <dgm:spPr/>
    </dgm:pt>
    <dgm:pt modelId="{2BECB0C6-D444-4D39-8ED4-55B426E76C53}" type="pres">
      <dgm:prSet presAssocID="{64B2FE77-65C1-4170-9615-A54A6878D2E8}" presName="rootComposite" presStyleCnt="0"/>
      <dgm:spPr/>
    </dgm:pt>
    <dgm:pt modelId="{6C7029A5-E34A-498A-A5FC-0A99DEB81731}" type="pres">
      <dgm:prSet presAssocID="{64B2FE77-65C1-4170-9615-A54A6878D2E8}" presName="rootText" presStyleLbl="node3" presStyleIdx="11" presStyleCnt="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F00989-D68D-44B5-822C-6CA93B4BF2B1}" type="pres">
      <dgm:prSet presAssocID="{64B2FE77-65C1-4170-9615-A54A6878D2E8}" presName="rootConnector" presStyleLbl="node3" presStyleIdx="11" presStyleCnt="16"/>
      <dgm:spPr/>
      <dgm:t>
        <a:bodyPr/>
        <a:lstStyle/>
        <a:p>
          <a:endParaRPr lang="en-US"/>
        </a:p>
      </dgm:t>
    </dgm:pt>
    <dgm:pt modelId="{F337AD37-F2F9-4C90-B33C-1AD60AEFE4BF}" type="pres">
      <dgm:prSet presAssocID="{64B2FE77-65C1-4170-9615-A54A6878D2E8}" presName="hierChild4" presStyleCnt="0"/>
      <dgm:spPr/>
    </dgm:pt>
    <dgm:pt modelId="{FBB0CC81-769A-49D0-8631-F9F5B5D6198D}" type="pres">
      <dgm:prSet presAssocID="{64B2FE77-65C1-4170-9615-A54A6878D2E8}" presName="hierChild5" presStyleCnt="0"/>
      <dgm:spPr/>
    </dgm:pt>
    <dgm:pt modelId="{42F1A783-3EF5-4387-B84F-7B7EE98CB0A8}" type="pres">
      <dgm:prSet presAssocID="{7CCD8FC9-9847-4BE2-9E48-5455402886A1}" presName="hierChild5" presStyleCnt="0"/>
      <dgm:spPr/>
    </dgm:pt>
    <dgm:pt modelId="{30C0604C-23D2-41C8-AB04-02A3E129B860}" type="pres">
      <dgm:prSet presAssocID="{DBF03391-7F1A-4373-BAA2-A8C96A8B1CA9}" presName="Name48" presStyleLbl="parChTrans1D2" presStyleIdx="3" presStyleCnt="4"/>
      <dgm:spPr/>
      <dgm:t>
        <a:bodyPr/>
        <a:lstStyle/>
        <a:p>
          <a:endParaRPr lang="en-US"/>
        </a:p>
      </dgm:t>
    </dgm:pt>
    <dgm:pt modelId="{99042AAA-017F-4252-A14C-AE60ADD871C8}" type="pres">
      <dgm:prSet presAssocID="{0836D57A-0398-4A22-9F6C-84FCA4802574}" presName="hierRoot2" presStyleCnt="0">
        <dgm:presLayoutVars>
          <dgm:hierBranch val="init"/>
        </dgm:presLayoutVars>
      </dgm:prSet>
      <dgm:spPr/>
    </dgm:pt>
    <dgm:pt modelId="{4C621287-B140-41DD-A8C6-DFBAF9ADB71E}" type="pres">
      <dgm:prSet presAssocID="{0836D57A-0398-4A22-9F6C-84FCA4802574}" presName="rootComposite" presStyleCnt="0"/>
      <dgm:spPr/>
    </dgm:pt>
    <dgm:pt modelId="{2FB925A0-4B43-4F34-A4C3-8446C1773EEF}" type="pres">
      <dgm:prSet presAssocID="{0836D57A-0398-4A22-9F6C-84FCA4802574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F216E3-756C-421E-857E-386E20E18A7E}" type="pres">
      <dgm:prSet presAssocID="{0836D57A-0398-4A22-9F6C-84FCA4802574}" presName="rootConnector" presStyleLbl="node2" presStyleIdx="3" presStyleCnt="4"/>
      <dgm:spPr/>
      <dgm:t>
        <a:bodyPr/>
        <a:lstStyle/>
        <a:p>
          <a:endParaRPr lang="en-US"/>
        </a:p>
      </dgm:t>
    </dgm:pt>
    <dgm:pt modelId="{CAE58D29-BD7A-48BC-9E78-75D43858A28E}" type="pres">
      <dgm:prSet presAssocID="{0836D57A-0398-4A22-9F6C-84FCA4802574}" presName="hierChild4" presStyleCnt="0"/>
      <dgm:spPr/>
    </dgm:pt>
    <dgm:pt modelId="{F6453C17-0FC9-4C42-B24C-6321D507B103}" type="pres">
      <dgm:prSet presAssocID="{53C229A0-25E6-4F34-A64D-026FF712AC79}" presName="Name37" presStyleLbl="parChTrans1D3" presStyleIdx="12" presStyleCnt="16"/>
      <dgm:spPr/>
      <dgm:t>
        <a:bodyPr/>
        <a:lstStyle/>
        <a:p>
          <a:endParaRPr lang="en-US"/>
        </a:p>
      </dgm:t>
    </dgm:pt>
    <dgm:pt modelId="{B7E7E97C-ED21-46A7-BEFA-1CF7BB43A374}" type="pres">
      <dgm:prSet presAssocID="{5EF9DF8B-4A2B-4443-9519-E761E6284079}" presName="hierRoot2" presStyleCnt="0">
        <dgm:presLayoutVars>
          <dgm:hierBranch val="init"/>
        </dgm:presLayoutVars>
      </dgm:prSet>
      <dgm:spPr/>
    </dgm:pt>
    <dgm:pt modelId="{A99F750A-4F2B-4467-8B13-DB5D7061834C}" type="pres">
      <dgm:prSet presAssocID="{5EF9DF8B-4A2B-4443-9519-E761E6284079}" presName="rootComposite" presStyleCnt="0"/>
      <dgm:spPr/>
    </dgm:pt>
    <dgm:pt modelId="{C0B41CA3-2575-4523-8E45-AF0C57090DF4}" type="pres">
      <dgm:prSet presAssocID="{5EF9DF8B-4A2B-4443-9519-E761E6284079}" presName="rootText" presStyleLbl="node3" presStyleIdx="12" presStyleCnt="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805A081-79AA-4119-990C-96E33EF09815}" type="pres">
      <dgm:prSet presAssocID="{5EF9DF8B-4A2B-4443-9519-E761E6284079}" presName="rootConnector" presStyleLbl="node3" presStyleIdx="12" presStyleCnt="16"/>
      <dgm:spPr/>
      <dgm:t>
        <a:bodyPr/>
        <a:lstStyle/>
        <a:p>
          <a:endParaRPr lang="en-US"/>
        </a:p>
      </dgm:t>
    </dgm:pt>
    <dgm:pt modelId="{D7DEE759-57AA-4CEA-B37E-B34A6E1D7147}" type="pres">
      <dgm:prSet presAssocID="{5EF9DF8B-4A2B-4443-9519-E761E6284079}" presName="hierChild4" presStyleCnt="0"/>
      <dgm:spPr/>
    </dgm:pt>
    <dgm:pt modelId="{F0A39402-B67E-4DB4-B027-B16A791F6B06}" type="pres">
      <dgm:prSet presAssocID="{5EF9DF8B-4A2B-4443-9519-E761E6284079}" presName="hierChild5" presStyleCnt="0"/>
      <dgm:spPr/>
    </dgm:pt>
    <dgm:pt modelId="{59BC0A1B-1A24-48C1-A6F7-96FEDED507C9}" type="pres">
      <dgm:prSet presAssocID="{42F2C89D-29D1-4E1A-AE6B-65D0EA40ADA6}" presName="Name37" presStyleLbl="parChTrans1D3" presStyleIdx="13" presStyleCnt="16"/>
      <dgm:spPr/>
      <dgm:t>
        <a:bodyPr/>
        <a:lstStyle/>
        <a:p>
          <a:endParaRPr lang="en-US"/>
        </a:p>
      </dgm:t>
    </dgm:pt>
    <dgm:pt modelId="{A7086A9B-3DDB-48A0-AF9E-2F32717749A5}" type="pres">
      <dgm:prSet presAssocID="{2578813F-9E5F-4220-B446-D6471F544891}" presName="hierRoot2" presStyleCnt="0">
        <dgm:presLayoutVars>
          <dgm:hierBranch val="init"/>
        </dgm:presLayoutVars>
      </dgm:prSet>
      <dgm:spPr/>
    </dgm:pt>
    <dgm:pt modelId="{B47FF4D9-B89E-4388-8354-44CFCF1BE1C4}" type="pres">
      <dgm:prSet presAssocID="{2578813F-9E5F-4220-B446-D6471F544891}" presName="rootComposite" presStyleCnt="0"/>
      <dgm:spPr/>
    </dgm:pt>
    <dgm:pt modelId="{A5200E94-CD46-4BF4-83E3-61673878607E}" type="pres">
      <dgm:prSet presAssocID="{2578813F-9E5F-4220-B446-D6471F544891}" presName="rootText" presStyleLbl="node3" presStyleIdx="13" presStyleCnt="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19731D-8B8E-4DA0-B7F2-9CC4696BBB68}" type="pres">
      <dgm:prSet presAssocID="{2578813F-9E5F-4220-B446-D6471F544891}" presName="rootConnector" presStyleLbl="node3" presStyleIdx="13" presStyleCnt="16"/>
      <dgm:spPr/>
      <dgm:t>
        <a:bodyPr/>
        <a:lstStyle/>
        <a:p>
          <a:endParaRPr lang="en-US"/>
        </a:p>
      </dgm:t>
    </dgm:pt>
    <dgm:pt modelId="{BF0FF468-2E5B-4A2C-979C-62EE3A06B278}" type="pres">
      <dgm:prSet presAssocID="{2578813F-9E5F-4220-B446-D6471F544891}" presName="hierChild4" presStyleCnt="0"/>
      <dgm:spPr/>
    </dgm:pt>
    <dgm:pt modelId="{4364A494-707C-46EB-A6E0-EF082C2CCFD2}" type="pres">
      <dgm:prSet presAssocID="{2578813F-9E5F-4220-B446-D6471F544891}" presName="hierChild5" presStyleCnt="0"/>
      <dgm:spPr/>
    </dgm:pt>
    <dgm:pt modelId="{AA280B3A-5096-449E-8DFC-AD8D96914D38}" type="pres">
      <dgm:prSet presAssocID="{CA491C24-1884-47E0-AB05-A0E2DC76811A}" presName="Name37" presStyleLbl="parChTrans1D3" presStyleIdx="14" presStyleCnt="16"/>
      <dgm:spPr/>
      <dgm:t>
        <a:bodyPr/>
        <a:lstStyle/>
        <a:p>
          <a:endParaRPr lang="en-US"/>
        </a:p>
      </dgm:t>
    </dgm:pt>
    <dgm:pt modelId="{7A8A2BEB-0454-472A-8A36-7A6CF2ED96D5}" type="pres">
      <dgm:prSet presAssocID="{6CED1C62-22E5-4DDF-AE3E-8FAAC643A595}" presName="hierRoot2" presStyleCnt="0">
        <dgm:presLayoutVars>
          <dgm:hierBranch val="init"/>
        </dgm:presLayoutVars>
      </dgm:prSet>
      <dgm:spPr/>
    </dgm:pt>
    <dgm:pt modelId="{7C1C5062-4F65-4DD9-BCC7-F709DDB7401A}" type="pres">
      <dgm:prSet presAssocID="{6CED1C62-22E5-4DDF-AE3E-8FAAC643A595}" presName="rootComposite" presStyleCnt="0"/>
      <dgm:spPr/>
    </dgm:pt>
    <dgm:pt modelId="{603F0908-6DE2-40E5-B6C2-0ADF310E6EA2}" type="pres">
      <dgm:prSet presAssocID="{6CED1C62-22E5-4DDF-AE3E-8FAAC643A595}" presName="rootText" presStyleLbl="node3" presStyleIdx="14" presStyleCnt="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A53145D-5159-4CFA-A1EF-165E9133CD38}" type="pres">
      <dgm:prSet presAssocID="{6CED1C62-22E5-4DDF-AE3E-8FAAC643A595}" presName="rootConnector" presStyleLbl="node3" presStyleIdx="14" presStyleCnt="16"/>
      <dgm:spPr/>
      <dgm:t>
        <a:bodyPr/>
        <a:lstStyle/>
        <a:p>
          <a:endParaRPr lang="en-US"/>
        </a:p>
      </dgm:t>
    </dgm:pt>
    <dgm:pt modelId="{CC1AA4D0-6618-43DE-B2B6-21F4B9DD45B8}" type="pres">
      <dgm:prSet presAssocID="{6CED1C62-22E5-4DDF-AE3E-8FAAC643A595}" presName="hierChild4" presStyleCnt="0"/>
      <dgm:spPr/>
    </dgm:pt>
    <dgm:pt modelId="{A2948379-DE22-4DDB-9E98-D776DD123CA1}" type="pres">
      <dgm:prSet presAssocID="{6CED1C62-22E5-4DDF-AE3E-8FAAC643A595}" presName="hierChild5" presStyleCnt="0"/>
      <dgm:spPr/>
    </dgm:pt>
    <dgm:pt modelId="{070C90CE-4085-48D4-81CB-666CA5F2213F}" type="pres">
      <dgm:prSet presAssocID="{A52A99F9-4732-49DD-BA6A-F92722150F42}" presName="Name37" presStyleLbl="parChTrans1D3" presStyleIdx="15" presStyleCnt="16"/>
      <dgm:spPr/>
      <dgm:t>
        <a:bodyPr/>
        <a:lstStyle/>
        <a:p>
          <a:endParaRPr lang="en-US"/>
        </a:p>
      </dgm:t>
    </dgm:pt>
    <dgm:pt modelId="{9F6EEFCB-BF9A-469C-9277-4BD39F4E1D43}" type="pres">
      <dgm:prSet presAssocID="{0145D5EB-5E38-468E-B796-C73D292CB74F}" presName="hierRoot2" presStyleCnt="0">
        <dgm:presLayoutVars>
          <dgm:hierBranch val="init"/>
        </dgm:presLayoutVars>
      </dgm:prSet>
      <dgm:spPr/>
    </dgm:pt>
    <dgm:pt modelId="{2E6EA9BF-4B33-4850-9F8F-C059AE82A151}" type="pres">
      <dgm:prSet presAssocID="{0145D5EB-5E38-468E-B796-C73D292CB74F}" presName="rootComposite" presStyleCnt="0"/>
      <dgm:spPr/>
    </dgm:pt>
    <dgm:pt modelId="{CC2765B8-23FF-417C-8B9F-CA341B9C4BEA}" type="pres">
      <dgm:prSet presAssocID="{0145D5EB-5E38-468E-B796-C73D292CB74F}" presName="rootText" presStyleLbl="node3" presStyleIdx="15" presStyleCnt="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AE1E3BF-A2D0-4498-9B48-B1773F6C4A78}" type="pres">
      <dgm:prSet presAssocID="{0145D5EB-5E38-468E-B796-C73D292CB74F}" presName="rootConnector" presStyleLbl="node3" presStyleIdx="15" presStyleCnt="16"/>
      <dgm:spPr/>
      <dgm:t>
        <a:bodyPr/>
        <a:lstStyle/>
        <a:p>
          <a:endParaRPr lang="en-US"/>
        </a:p>
      </dgm:t>
    </dgm:pt>
    <dgm:pt modelId="{CC2A950F-7C19-4EB7-9DEB-E86AE9561345}" type="pres">
      <dgm:prSet presAssocID="{0145D5EB-5E38-468E-B796-C73D292CB74F}" presName="hierChild4" presStyleCnt="0"/>
      <dgm:spPr/>
    </dgm:pt>
    <dgm:pt modelId="{678015BF-9B7B-4714-A2AD-909044019C4D}" type="pres">
      <dgm:prSet presAssocID="{0145D5EB-5E38-468E-B796-C73D292CB74F}" presName="hierChild5" presStyleCnt="0"/>
      <dgm:spPr/>
    </dgm:pt>
    <dgm:pt modelId="{B42AB2DA-2477-4320-8C77-300A78862760}" type="pres">
      <dgm:prSet presAssocID="{0836D57A-0398-4A22-9F6C-84FCA4802574}" presName="hierChild5" presStyleCnt="0"/>
      <dgm:spPr/>
    </dgm:pt>
    <dgm:pt modelId="{B54969F4-1424-4E5B-BB2E-B82100C098BC}" type="pres">
      <dgm:prSet presAssocID="{F013F4DE-4414-4129-979B-D6BD84D8E08E}" presName="hierChild3" presStyleCnt="0"/>
      <dgm:spPr/>
    </dgm:pt>
  </dgm:ptLst>
  <dgm:cxnLst>
    <dgm:cxn modelId="{571916A2-54BF-4C2C-9D7D-25D04F1237DC}" type="presOf" srcId="{0A94D9F1-C004-44FA-8EAC-8EECE9CBFD25}" destId="{F0027E4C-3230-4BA8-91D9-53AE00920303}" srcOrd="0" destOrd="0" presId="urn:microsoft.com/office/officeart/2005/8/layout/orgChart1"/>
    <dgm:cxn modelId="{8ADD2020-E08A-4EF0-AAFC-745C609CC403}" type="presOf" srcId="{F964C666-E406-4A1F-8443-6CCBE3FD69AE}" destId="{78CE67C9-5E6D-4783-9B6C-9D74AB0A466E}" srcOrd="0" destOrd="0" presId="urn:microsoft.com/office/officeart/2005/8/layout/orgChart1"/>
    <dgm:cxn modelId="{E4854D13-3BF7-47F9-8906-9DD8B73678F7}" type="presOf" srcId="{A71E80E6-484D-454F-ACE6-BCF5772F2260}" destId="{A4DC98C5-C70F-4114-89A4-F22B5EED90DD}" srcOrd="0" destOrd="0" presId="urn:microsoft.com/office/officeart/2005/8/layout/orgChart1"/>
    <dgm:cxn modelId="{BFABACCB-E68A-4D8C-B5F7-048C51683E27}" srcId="{0836D57A-0398-4A22-9F6C-84FCA4802574}" destId="{2578813F-9E5F-4220-B446-D6471F544891}" srcOrd="1" destOrd="0" parTransId="{42F2C89D-29D1-4E1A-AE6B-65D0EA40ADA6}" sibTransId="{4EBC2A89-B7D9-4189-8896-33D20B637823}"/>
    <dgm:cxn modelId="{1739F13C-13D0-4175-9ADD-6052A3D21DA0}" type="presOf" srcId="{7581991E-3293-4397-999C-31ECD80AEA7F}" destId="{610F3E67-E6CD-4875-A3AD-0366D7852BAB}" srcOrd="1" destOrd="0" presId="urn:microsoft.com/office/officeart/2005/8/layout/orgChart1"/>
    <dgm:cxn modelId="{5C85F047-C392-41BE-B499-00C677098B9E}" type="presOf" srcId="{7CCD8FC9-9847-4BE2-9E48-5455402886A1}" destId="{34CF9D41-9CB6-4782-B703-FB2D77D0EEE8}" srcOrd="0" destOrd="0" presId="urn:microsoft.com/office/officeart/2005/8/layout/orgChart1"/>
    <dgm:cxn modelId="{53A2A2F6-C1D5-431E-82CC-338B439D8374}" type="presOf" srcId="{3BD54A3D-7758-4981-A61D-2601BEB13958}" destId="{945D37E0-8D90-4D4D-A89E-A5BA25980935}" srcOrd="0" destOrd="0" presId="urn:microsoft.com/office/officeart/2005/8/layout/orgChart1"/>
    <dgm:cxn modelId="{D3CB1557-D256-4414-8764-4D78B371C67D}" type="presOf" srcId="{3707CD7E-033B-4DAA-8CE0-F38D4D3C1141}" destId="{B342A4CD-2484-4074-A677-73069674EEFB}" srcOrd="0" destOrd="0" presId="urn:microsoft.com/office/officeart/2005/8/layout/orgChart1"/>
    <dgm:cxn modelId="{304A8467-4429-4EE9-B3F3-73DCB7B82B4E}" srcId="{4235E4D1-8058-40F4-9E36-F0C770D19413}" destId="{0F3E07CF-4B4C-4BB9-A5C5-624BAE896584}" srcOrd="1" destOrd="0" parTransId="{77E542BD-575F-4E27-B8AB-E1837AD6FE55}" sibTransId="{43D34062-2C09-48A9-8558-2D1801A1D43B}"/>
    <dgm:cxn modelId="{D1259AC3-1F61-46B6-97F6-BE11A4A5E450}" srcId="{DFF780FC-D455-4564-A9FC-E370513830E3}" destId="{4ED680E0-277C-4637-8A24-B385F0DC2565}" srcOrd="2" destOrd="0" parTransId="{31B477D8-FAC1-41E0-BA74-D2ED3EE49016}" sibTransId="{E1E2CC08-D8E0-4FDE-88A5-3358FB02EE14}"/>
    <dgm:cxn modelId="{5F28A3D4-570E-4346-9E0F-8E5FC401C7B0}" type="presOf" srcId="{B88DB63D-E56E-4C2F-836B-182FA19DD498}" destId="{68C58D4C-B6C8-4FC5-82F0-C3834A5CF809}" srcOrd="0" destOrd="0" presId="urn:microsoft.com/office/officeart/2005/8/layout/orgChart1"/>
    <dgm:cxn modelId="{62FD1851-6825-4C62-95A1-5F9B7DDA8640}" srcId="{0836D57A-0398-4A22-9F6C-84FCA4802574}" destId="{5EF9DF8B-4A2B-4443-9519-E761E6284079}" srcOrd="0" destOrd="0" parTransId="{53C229A0-25E6-4F34-A64D-026FF712AC79}" sibTransId="{D331457C-F6E3-4FC3-940F-B4BFE9FABBE0}"/>
    <dgm:cxn modelId="{52CCF4A8-CB9F-4506-8074-A3213DF943A5}" type="presOf" srcId="{694071C3-D1BB-4348-B92D-6EEB644F300B}" destId="{7D21148B-48D8-4832-8D24-D71C2E9FEC0D}" srcOrd="0" destOrd="0" presId="urn:microsoft.com/office/officeart/2005/8/layout/orgChart1"/>
    <dgm:cxn modelId="{88DB8E53-E17D-46ED-9834-68A4ACB1398F}" type="presOf" srcId="{B60B3DDB-85F6-431D-9D1C-231CF32EA7CB}" destId="{A6DFCE3A-2034-4D75-BD41-56FA21C54905}" srcOrd="0" destOrd="0" presId="urn:microsoft.com/office/officeart/2005/8/layout/orgChart1"/>
    <dgm:cxn modelId="{403C0090-96AF-4F79-B2CF-70724E501011}" type="presOf" srcId="{03152273-8FDC-49E4-BBA8-CCC1796F0140}" destId="{7DDD6347-957F-486B-83D8-611C96A361D0}" srcOrd="0" destOrd="0" presId="urn:microsoft.com/office/officeart/2005/8/layout/orgChart1"/>
    <dgm:cxn modelId="{5245D7A1-8E1F-4F64-A936-51F7D4A6C939}" type="presOf" srcId="{C67194A5-CCBC-403B-99B5-0BFCFF6A23FE}" destId="{74DD51F4-3A25-4251-845B-7ADD430EEB08}" srcOrd="1" destOrd="0" presId="urn:microsoft.com/office/officeart/2005/8/layout/orgChart1"/>
    <dgm:cxn modelId="{FA3BF89C-8344-4276-891D-7F64D87E235C}" type="presOf" srcId="{23723C69-A047-43AC-90EE-012E82241E6D}" destId="{8E09FDBB-4D67-408E-9341-AB679E09426F}" srcOrd="0" destOrd="0" presId="urn:microsoft.com/office/officeart/2005/8/layout/orgChart1"/>
    <dgm:cxn modelId="{E0F1F5F3-CCB7-475F-934D-646B6F426106}" type="presOf" srcId="{FF2BABE0-0BCF-4646-AB65-FC8CAA96CD26}" destId="{370A194C-DA1D-4037-B802-CD9349B6E631}" srcOrd="0" destOrd="0" presId="urn:microsoft.com/office/officeart/2005/8/layout/orgChart1"/>
    <dgm:cxn modelId="{4ADC11C8-EFBE-4F46-83BD-4DB198B5E9C1}" type="presOf" srcId="{523B8790-1279-4FE2-BB47-4A69328F02A2}" destId="{179E2F2B-4357-4DEE-81CE-D5D653E9D27D}" srcOrd="0" destOrd="0" presId="urn:microsoft.com/office/officeart/2005/8/layout/orgChart1"/>
    <dgm:cxn modelId="{A9F8CA9E-BC1A-4A6B-9D91-EA3823B1D209}" type="presOf" srcId="{DBF03391-7F1A-4373-BAA2-A8C96A8B1CA9}" destId="{30C0604C-23D2-41C8-AB04-02A3E129B860}" srcOrd="0" destOrd="0" presId="urn:microsoft.com/office/officeart/2005/8/layout/orgChart1"/>
    <dgm:cxn modelId="{10C80769-63D2-4799-9647-4F44A05078A7}" type="presOf" srcId="{0F3E07CF-4B4C-4BB9-A5C5-624BAE896584}" destId="{4D679B6E-DE24-4005-BD7F-D254060B24CE}" srcOrd="1" destOrd="0" presId="urn:microsoft.com/office/officeart/2005/8/layout/orgChart1"/>
    <dgm:cxn modelId="{5CA254F4-5172-4A65-A4B0-1DB4148B2070}" srcId="{4235E4D1-8058-40F4-9E36-F0C770D19413}" destId="{7581991E-3293-4397-999C-31ECD80AEA7F}" srcOrd="2" destOrd="0" parTransId="{694071C3-D1BB-4348-B92D-6EEB644F300B}" sibTransId="{19EFF9D2-00A1-4985-B232-E6498E57C49B}"/>
    <dgm:cxn modelId="{704D560E-FF2C-4919-963E-CE70E85636FF}" type="presOf" srcId="{6CED1C62-22E5-4DDF-AE3E-8FAAC643A595}" destId="{603F0908-6DE2-40E5-B6C2-0ADF310E6EA2}" srcOrd="0" destOrd="0" presId="urn:microsoft.com/office/officeart/2005/8/layout/orgChart1"/>
    <dgm:cxn modelId="{FF09E6CC-4BC4-477E-8AE9-ED991E2612C1}" type="presOf" srcId="{4235E4D1-8058-40F4-9E36-F0C770D19413}" destId="{23B1BD8D-D770-4473-B955-AE6D344CA165}" srcOrd="0" destOrd="0" presId="urn:microsoft.com/office/officeart/2005/8/layout/orgChart1"/>
    <dgm:cxn modelId="{161F5AA5-297B-4783-ABF3-B9F5543CEB45}" type="presOf" srcId="{0F3E07CF-4B4C-4BB9-A5C5-624BAE896584}" destId="{78624955-EA1F-42EF-8039-ED759B3E286C}" srcOrd="0" destOrd="0" presId="urn:microsoft.com/office/officeart/2005/8/layout/orgChart1"/>
    <dgm:cxn modelId="{794FAC4A-4DF0-41E2-A67D-3407B015EA5F}" type="presOf" srcId="{D53FA749-C879-46AB-BE38-F0AD99AE808F}" destId="{C0BEFF61-B1F0-4C5D-B2BC-5A7335EA4A17}" srcOrd="1" destOrd="0" presId="urn:microsoft.com/office/officeart/2005/8/layout/orgChart1"/>
    <dgm:cxn modelId="{6EA5F129-786C-4C30-AED0-8AA7A035C3EB}" type="presOf" srcId="{A924138A-28ED-4FD0-BC26-1E596E757588}" destId="{EC626DDE-E4A0-48A3-A684-FFE7E925CFF7}" srcOrd="0" destOrd="0" presId="urn:microsoft.com/office/officeart/2005/8/layout/orgChart1"/>
    <dgm:cxn modelId="{BAC53A5D-3FF1-48E7-8DC4-33019C1BFE37}" srcId="{A71E80E6-484D-454F-ACE6-BCF5772F2260}" destId="{D71135C0-8D80-4004-8DD1-C7B383CE5BB1}" srcOrd="0" destOrd="0" parTransId="{E99A701A-94E1-4743-97BE-98137E98926F}" sibTransId="{E025273D-20C1-40F9-81B6-B5E099E06AF9}"/>
    <dgm:cxn modelId="{CB84CA82-FBAB-41FE-ABDC-30192C83E591}" type="presOf" srcId="{B88DB63D-E56E-4C2F-836B-182FA19DD498}" destId="{A6ADE9CF-9663-489F-8932-97A7EA842CCE}" srcOrd="1" destOrd="0" presId="urn:microsoft.com/office/officeart/2005/8/layout/orgChart1"/>
    <dgm:cxn modelId="{9FDE8CE7-CAA5-4401-874D-0A3402DA4BD2}" type="presOf" srcId="{42F2C89D-29D1-4E1A-AE6B-65D0EA40ADA6}" destId="{59BC0A1B-1A24-48C1-A6F7-96FEDED507C9}" srcOrd="0" destOrd="0" presId="urn:microsoft.com/office/officeart/2005/8/layout/orgChart1"/>
    <dgm:cxn modelId="{162C55C6-D749-435B-858E-64D2EC949694}" srcId="{4235E4D1-8058-40F4-9E36-F0C770D19413}" destId="{D53FA749-C879-46AB-BE38-F0AD99AE808F}" srcOrd="4" destOrd="0" parTransId="{FF2BABE0-0BCF-4646-AB65-FC8CAA96CD26}" sibTransId="{5B2336AB-BEB1-42E3-897B-4CA0A441A164}"/>
    <dgm:cxn modelId="{D196D426-0679-442C-A159-ADEBB86372E4}" type="presOf" srcId="{A71E80E6-484D-454F-ACE6-BCF5772F2260}" destId="{022A74DD-76E7-450C-9225-B6B68A09A4D3}" srcOrd="1" destOrd="0" presId="urn:microsoft.com/office/officeart/2005/8/layout/orgChart1"/>
    <dgm:cxn modelId="{F4E8F75B-8820-44FC-9B5C-F63C4B736D50}" type="presOf" srcId="{F013F4DE-4414-4129-979B-D6BD84D8E08E}" destId="{063BD362-51B3-4419-A57F-D4521AB8B24C}" srcOrd="1" destOrd="0" presId="urn:microsoft.com/office/officeart/2005/8/layout/orgChart1"/>
    <dgm:cxn modelId="{FCEE4E1C-83B7-4EB2-9B7E-E09FA99ACF3C}" type="presOf" srcId="{F013F4DE-4414-4129-979B-D6BD84D8E08E}" destId="{B15B09C8-B51E-4E22-B681-FCAA1DBF9CD2}" srcOrd="0" destOrd="0" presId="urn:microsoft.com/office/officeart/2005/8/layout/orgChart1"/>
    <dgm:cxn modelId="{FC48D61C-1AA0-405D-B6EC-88C61FA0DE8E}" type="presOf" srcId="{4C1B21A9-F0CC-4F13-B0FB-99A7746A54DA}" destId="{9E0B6BA1-49B9-468C-9D38-408B14477AF2}" srcOrd="1" destOrd="0" presId="urn:microsoft.com/office/officeart/2005/8/layout/orgChart1"/>
    <dgm:cxn modelId="{6CD93C75-3DD9-41C1-9D6A-69CEA53F4074}" type="presOf" srcId="{2578813F-9E5F-4220-B446-D6471F544891}" destId="{0F19731D-8B8E-4DA0-B7F2-9CC4696BBB68}" srcOrd="1" destOrd="0" presId="urn:microsoft.com/office/officeart/2005/8/layout/orgChart1"/>
    <dgm:cxn modelId="{0FE077DB-071B-48F5-B131-75321D613447}" type="presOf" srcId="{6188623F-7F1B-450A-A3DB-5934D499967D}" destId="{740CEE08-F573-4B29-A1FF-79BCE44ECC81}" srcOrd="1" destOrd="0" presId="urn:microsoft.com/office/officeart/2005/8/layout/orgChart1"/>
    <dgm:cxn modelId="{44DA474C-38D7-44E7-A0AD-B6B2E51C7274}" type="presOf" srcId="{55A6D5EA-8726-4BB2-B90E-CF7010DCE1D5}" destId="{F3B140D3-E584-4885-AB68-BC104DFA3494}" srcOrd="0" destOrd="0" presId="urn:microsoft.com/office/officeart/2005/8/layout/orgChart1"/>
    <dgm:cxn modelId="{D3BEA835-9BA2-4597-B095-BE4230769B67}" type="presOf" srcId="{0836D57A-0398-4A22-9F6C-84FCA4802574}" destId="{2FB925A0-4B43-4F34-A4C3-8446C1773EEF}" srcOrd="0" destOrd="0" presId="urn:microsoft.com/office/officeart/2005/8/layout/orgChart1"/>
    <dgm:cxn modelId="{607C1393-D607-4DDA-89A3-F416AE160AC0}" type="presOf" srcId="{77E542BD-575F-4E27-B8AB-E1837AD6FE55}" destId="{872A20E9-5410-4235-A1A7-5AE92AF30BF0}" srcOrd="0" destOrd="0" presId="urn:microsoft.com/office/officeart/2005/8/layout/orgChart1"/>
    <dgm:cxn modelId="{52FEAD85-C8FC-44B5-8799-0FF4B7150E02}" srcId="{F964C666-E406-4A1F-8443-6CCBE3FD69AE}" destId="{A71E80E6-484D-454F-ACE6-BCF5772F2260}" srcOrd="0" destOrd="0" parTransId="{B60B3DDB-85F6-431D-9D1C-231CF32EA7CB}" sibTransId="{5B7CF45A-A9C6-4ECD-A61A-F69D089CD276}"/>
    <dgm:cxn modelId="{F6851984-B367-4918-8A53-6D270A3EFCAB}" srcId="{DFF780FC-D455-4564-A9FC-E370513830E3}" destId="{F013F4DE-4414-4129-979B-D6BD84D8E08E}" srcOrd="3" destOrd="0" parTransId="{9ABDE827-E4DA-4906-9E57-6FF6801A1AE4}" sibTransId="{D3AB24B7-D7F8-455D-BFEB-A6A3D93412D1}"/>
    <dgm:cxn modelId="{CF9A4CAE-1719-4A14-8AFC-68C02D975086}" type="presOf" srcId="{A52A99F9-4732-49DD-BA6A-F92722150F42}" destId="{070C90CE-4085-48D4-81CB-666CA5F2213F}" srcOrd="0" destOrd="0" presId="urn:microsoft.com/office/officeart/2005/8/layout/orgChart1"/>
    <dgm:cxn modelId="{06A43A3A-715A-4388-80A9-40B763DBA016}" srcId="{A71E80E6-484D-454F-ACE6-BCF5772F2260}" destId="{0A94D9F1-C004-44FA-8EAC-8EECE9CBFD25}" srcOrd="2" destOrd="0" parTransId="{AF95BF25-BF4E-4F6C-8286-E02688CBC959}" sibTransId="{AE022748-AF10-4FA7-B1B9-4E6B6652ED3A}"/>
    <dgm:cxn modelId="{678621E8-03F4-4B9B-A359-CD46379AF4D9}" type="presOf" srcId="{5EF9DF8B-4A2B-4443-9519-E761E6284079}" destId="{C0B41CA3-2575-4523-8E45-AF0C57090DF4}" srcOrd="0" destOrd="0" presId="urn:microsoft.com/office/officeart/2005/8/layout/orgChart1"/>
    <dgm:cxn modelId="{FA9E8762-CE67-4F99-9872-D01A0D140A08}" type="presOf" srcId="{64B2FE77-65C1-4170-9615-A54A6878D2E8}" destId="{E8F00989-D68D-44B5-822C-6CA93B4BF2B1}" srcOrd="1" destOrd="0" presId="urn:microsoft.com/office/officeart/2005/8/layout/orgChart1"/>
    <dgm:cxn modelId="{57B1F42B-C0B2-487A-B2D0-37051FC0D569}" type="presOf" srcId="{F964C666-E406-4A1F-8443-6CCBE3FD69AE}" destId="{5523861D-7090-4F42-8654-39DBC1C67F89}" srcOrd="1" destOrd="0" presId="urn:microsoft.com/office/officeart/2005/8/layout/orgChart1"/>
    <dgm:cxn modelId="{4FC89AC1-4637-44A5-BAAE-9203AB4BB241}" type="presOf" srcId="{DFF780FC-D455-4564-A9FC-E370513830E3}" destId="{64834DE7-0538-410A-B23D-498C8CF524E4}" srcOrd="0" destOrd="0" presId="urn:microsoft.com/office/officeart/2005/8/layout/orgChart1"/>
    <dgm:cxn modelId="{2168FB14-F2BF-49E7-BD70-AF587FC6DC2E}" type="presOf" srcId="{4C1B21A9-F0CC-4F13-B0FB-99A7746A54DA}" destId="{9D023331-386A-4612-BF89-A4E9ECF01B62}" srcOrd="0" destOrd="0" presId="urn:microsoft.com/office/officeart/2005/8/layout/orgChart1"/>
    <dgm:cxn modelId="{BF9CE253-4067-4AC4-AA81-681F919E31D1}" type="presOf" srcId="{0145D5EB-5E38-468E-B796-C73D292CB74F}" destId="{2AE1E3BF-A2D0-4498-9B48-B1773F6C4A78}" srcOrd="1" destOrd="0" presId="urn:microsoft.com/office/officeart/2005/8/layout/orgChart1"/>
    <dgm:cxn modelId="{C08561F8-FC10-44EF-A5EC-1B055DDD1C13}" srcId="{DFF780FC-D455-4564-A9FC-E370513830E3}" destId="{C67194A5-CCBC-403B-99B5-0BFCFF6A23FE}" srcOrd="1" destOrd="0" parTransId="{56C6D56D-BA7C-4224-B6D6-ECC91BDB9EBE}" sibTransId="{0C088079-0E58-4385-A44F-05AFF78E58C8}"/>
    <dgm:cxn modelId="{50E6C383-5D66-42EB-A152-FEE2C8E613AF}" type="presOf" srcId="{3BD54A3D-7758-4981-A61D-2601BEB13958}" destId="{E531CDB9-9310-43E5-AA3B-C692E7AE347A}" srcOrd="1" destOrd="0" presId="urn:microsoft.com/office/officeart/2005/8/layout/orgChart1"/>
    <dgm:cxn modelId="{6DC86BA3-2455-4DCA-800A-3673FF3E6D35}" type="presOf" srcId="{7CCD8FC9-9847-4BE2-9E48-5455402886A1}" destId="{1A0A74EA-74B5-42D0-85DE-2F7D799E5FF5}" srcOrd="1" destOrd="0" presId="urn:microsoft.com/office/officeart/2005/8/layout/orgChart1"/>
    <dgm:cxn modelId="{34467819-DE83-43A7-88B5-43CCD93C1178}" type="presOf" srcId="{E13F16D2-7B2B-4012-8D4B-6750FAC303A0}" destId="{19B65DA0-093B-41AF-958F-06975ED36054}" srcOrd="0" destOrd="0" presId="urn:microsoft.com/office/officeart/2005/8/layout/orgChart1"/>
    <dgm:cxn modelId="{D19773F8-4C81-4545-A496-5892C92DC436}" srcId="{4235E4D1-8058-40F4-9E36-F0C770D19413}" destId="{523B8790-1279-4FE2-BB47-4A69328F02A2}" srcOrd="3" destOrd="0" parTransId="{23723C69-A047-43AC-90EE-012E82241E6D}" sibTransId="{9952A8C5-A5F9-45DE-B024-AAB867A260A7}"/>
    <dgm:cxn modelId="{C4F3B669-9E12-45DC-BE67-252B85C84121}" srcId="{7CCD8FC9-9847-4BE2-9E48-5455402886A1}" destId="{3707CD7E-033B-4DAA-8CE0-F38D4D3C1141}" srcOrd="0" destOrd="0" parTransId="{03152273-8FDC-49E4-BBA8-CCC1796F0140}" sibTransId="{8033EDBD-DD61-4C9F-BE1F-3FA725C6F565}"/>
    <dgm:cxn modelId="{01A63790-280D-4A9B-921D-A50E9C958DB1}" type="presOf" srcId="{4ED680E0-277C-4637-8A24-B385F0DC2565}" destId="{D5755CD5-CCBD-4B71-A0B2-44695AE7F1D2}" srcOrd="1" destOrd="0" presId="urn:microsoft.com/office/officeart/2005/8/layout/orgChart1"/>
    <dgm:cxn modelId="{52B4BD4E-E66F-4EB0-9031-84D6FA75F9E0}" srcId="{7CCD8FC9-9847-4BE2-9E48-5455402886A1}" destId="{4C1B21A9-F0CC-4F13-B0FB-99A7746A54DA}" srcOrd="1" destOrd="0" parTransId="{55A6D5EA-8726-4BB2-B90E-CF7010DCE1D5}" sibTransId="{9B607CA7-140A-474B-BD5B-5AEB7693D69C}"/>
    <dgm:cxn modelId="{ACAEC301-8948-4E78-9C6C-74B933493137}" type="presOf" srcId="{0A94D9F1-C004-44FA-8EAC-8EECE9CBFD25}" destId="{5BFB6B74-E536-4164-BED2-3DD1EC11C498}" srcOrd="1" destOrd="0" presId="urn:microsoft.com/office/officeart/2005/8/layout/orgChart1"/>
    <dgm:cxn modelId="{56F1400C-D898-4548-8C0A-0910BDD2627E}" type="presOf" srcId="{4235E4D1-8058-40F4-9E36-F0C770D19413}" destId="{5134CE13-B9FA-43C3-96B0-FA60D27C02FE}" srcOrd="1" destOrd="0" presId="urn:microsoft.com/office/officeart/2005/8/layout/orgChart1"/>
    <dgm:cxn modelId="{733E73C3-A304-4A7E-AB62-78D223A9C789}" type="presOf" srcId="{3707CD7E-033B-4DAA-8CE0-F38D4D3C1141}" destId="{967EBD2D-6ADE-4960-9B78-F31435E56A81}" srcOrd="1" destOrd="0" presId="urn:microsoft.com/office/officeart/2005/8/layout/orgChart1"/>
    <dgm:cxn modelId="{FF462C77-0ED3-4730-B43E-02C241C97FCC}" srcId="{F013F4DE-4414-4129-979B-D6BD84D8E08E}" destId="{0836D57A-0398-4A22-9F6C-84FCA4802574}" srcOrd="1" destOrd="0" parTransId="{DBF03391-7F1A-4373-BAA2-A8C96A8B1CA9}" sibTransId="{9B9FA1B2-44AB-4682-A921-0B0FA557889A}"/>
    <dgm:cxn modelId="{FD24684E-B13B-4C7C-89D9-E2CA334479F7}" srcId="{F013F4DE-4414-4129-979B-D6BD84D8E08E}" destId="{7CCD8FC9-9847-4BE2-9E48-5455402886A1}" srcOrd="0" destOrd="0" parTransId="{0B688C3E-F534-45EA-A107-61BE7A20E4D8}" sibTransId="{C0F8C282-48B7-4E6D-81EA-FE31DA192911}"/>
    <dgm:cxn modelId="{C6B56453-CA3C-43EE-A08D-F968425E9A7A}" type="presOf" srcId="{53C229A0-25E6-4F34-A64D-026FF712AC79}" destId="{F6453C17-0FC9-4C42-B24C-6321D507B103}" srcOrd="0" destOrd="0" presId="urn:microsoft.com/office/officeart/2005/8/layout/orgChart1"/>
    <dgm:cxn modelId="{353B4507-05A7-4B8E-AF97-83589CF7D205}" type="presOf" srcId="{5EF9DF8B-4A2B-4443-9519-E761E6284079}" destId="{3805A081-79AA-4119-990C-96E33EF09815}" srcOrd="1" destOrd="0" presId="urn:microsoft.com/office/officeart/2005/8/layout/orgChart1"/>
    <dgm:cxn modelId="{A45EB874-0293-40AA-8BC9-6D23664FF8A6}" type="presOf" srcId="{4ED680E0-277C-4637-8A24-B385F0DC2565}" destId="{054B67B8-1B7C-4355-9788-987B4F5D20F9}" srcOrd="0" destOrd="0" presId="urn:microsoft.com/office/officeart/2005/8/layout/orgChart1"/>
    <dgm:cxn modelId="{9DA8410E-F91A-47C5-8D7F-19A9D6A9DC29}" type="presOf" srcId="{6188623F-7F1B-450A-A3DB-5934D499967D}" destId="{D23DBE1A-0C74-4750-97D2-C08E43EBF2E0}" srcOrd="0" destOrd="0" presId="urn:microsoft.com/office/officeart/2005/8/layout/orgChart1"/>
    <dgm:cxn modelId="{06246EB9-8482-46F3-979A-C4BC06BA739E}" type="presOf" srcId="{AF95BF25-BF4E-4F6C-8286-E02688CBC959}" destId="{DFCA1B15-937C-4133-89F8-DFE7EAF935D5}" srcOrd="0" destOrd="0" presId="urn:microsoft.com/office/officeart/2005/8/layout/orgChart1"/>
    <dgm:cxn modelId="{F420E66F-5031-43D4-9C77-40156529D45B}" srcId="{A71E80E6-484D-454F-ACE6-BCF5772F2260}" destId="{B88DB63D-E56E-4C2F-836B-182FA19DD498}" srcOrd="1" destOrd="0" parTransId="{E13F16D2-7B2B-4012-8D4B-6750FAC303A0}" sibTransId="{694887FD-AF69-4493-9A20-CD41EAC58D55}"/>
    <dgm:cxn modelId="{2C794896-34C7-4F9C-A729-F73C311B0C9B}" srcId="{F964C666-E406-4A1F-8443-6CCBE3FD69AE}" destId="{4235E4D1-8058-40F4-9E36-F0C770D19413}" srcOrd="1" destOrd="0" parTransId="{59ADA2F9-3237-43B1-BD87-6BA79333E8D4}" sibTransId="{E5ED3833-3A35-4E50-BFE3-95DCAC153FFE}"/>
    <dgm:cxn modelId="{CC92BFA3-B680-4F5A-9D6D-5457A0FB0739}" type="presOf" srcId="{D53FA749-C879-46AB-BE38-F0AD99AE808F}" destId="{F808FA39-0883-4711-8497-561209EF32AD}" srcOrd="0" destOrd="0" presId="urn:microsoft.com/office/officeart/2005/8/layout/orgChart1"/>
    <dgm:cxn modelId="{6216BD88-55B7-4F68-9887-C23EC4178E0E}" type="presOf" srcId="{0145D5EB-5E38-468E-B796-C73D292CB74F}" destId="{CC2765B8-23FF-417C-8B9F-CA341B9C4BEA}" srcOrd="0" destOrd="0" presId="urn:microsoft.com/office/officeart/2005/8/layout/orgChart1"/>
    <dgm:cxn modelId="{F5B306FD-861D-4AC3-B0E7-24AA05C24A8D}" type="presOf" srcId="{0836D57A-0398-4A22-9F6C-84FCA4802574}" destId="{D4F216E3-756C-421E-857E-386E20E18A7E}" srcOrd="1" destOrd="0" presId="urn:microsoft.com/office/officeart/2005/8/layout/orgChart1"/>
    <dgm:cxn modelId="{C0763723-0673-4FCC-8673-D467B274D158}" type="presOf" srcId="{D71135C0-8D80-4004-8DD1-C7B383CE5BB1}" destId="{7133C679-1C0E-4CB8-AC67-773AD565951D}" srcOrd="1" destOrd="0" presId="urn:microsoft.com/office/officeart/2005/8/layout/orgChart1"/>
    <dgm:cxn modelId="{07F8FD6E-5BA6-44C3-9184-5BF1FA92FC14}" srcId="{DFF780FC-D455-4564-A9FC-E370513830E3}" destId="{F964C666-E406-4A1F-8443-6CCBE3FD69AE}" srcOrd="0" destOrd="0" parTransId="{B491F515-C3AB-4DFF-96C7-0BDB459909BB}" sibTransId="{C75F3DA4-5D76-44E2-8B79-ADF4B93A3C81}"/>
    <dgm:cxn modelId="{D9E155F0-E0C7-4463-884E-92904EB43404}" type="presOf" srcId="{7581991E-3293-4397-999C-31ECD80AEA7F}" destId="{5F8CD3F8-FB92-4CAA-893D-EC51A671B9A2}" srcOrd="0" destOrd="0" presId="urn:microsoft.com/office/officeart/2005/8/layout/orgChart1"/>
    <dgm:cxn modelId="{5CC819C5-0EF4-4C12-8D98-89BA7DE911A7}" srcId="{7CCD8FC9-9847-4BE2-9E48-5455402886A1}" destId="{64B2FE77-65C1-4170-9615-A54A6878D2E8}" srcOrd="3" destOrd="0" parTransId="{A924138A-28ED-4FD0-BC26-1E596E757588}" sibTransId="{132385F5-AC76-4F36-B741-64D35B1A9A82}"/>
    <dgm:cxn modelId="{E41D436B-87F5-4FCC-A62A-B6D5F02357B8}" type="presOf" srcId="{C67194A5-CCBC-403B-99B5-0BFCFF6A23FE}" destId="{56256613-A240-4211-8415-0134D6CF32C8}" srcOrd="0" destOrd="0" presId="urn:microsoft.com/office/officeart/2005/8/layout/orgChart1"/>
    <dgm:cxn modelId="{F9871339-22C5-47FD-B7A9-58250AD94910}" type="presOf" srcId="{59ADA2F9-3237-43B1-BD87-6BA79333E8D4}" destId="{1DFCB042-95EB-41BD-B864-1100EABD27DD}" srcOrd="0" destOrd="0" presId="urn:microsoft.com/office/officeart/2005/8/layout/orgChart1"/>
    <dgm:cxn modelId="{5F24D35B-1863-41FE-A927-91DF96771D78}" type="presOf" srcId="{D71135C0-8D80-4004-8DD1-C7B383CE5BB1}" destId="{25C40FEF-1850-4416-AEB4-B11F63495021}" srcOrd="0" destOrd="0" presId="urn:microsoft.com/office/officeart/2005/8/layout/orgChart1"/>
    <dgm:cxn modelId="{4F16547E-3513-4F4F-ABFE-F92836E3E472}" type="presOf" srcId="{7C2DE047-34FF-427B-96AB-8A3C05C6B04C}" destId="{421AD195-1A22-4E60-AA6E-3A31E3E03311}" srcOrd="0" destOrd="0" presId="urn:microsoft.com/office/officeart/2005/8/layout/orgChart1"/>
    <dgm:cxn modelId="{1A40E635-7B82-45C3-ABF7-02DD3333283F}" srcId="{4235E4D1-8058-40F4-9E36-F0C770D19413}" destId="{3BD54A3D-7758-4981-A61D-2601BEB13958}" srcOrd="0" destOrd="0" parTransId="{31078806-2AEE-472B-8A30-ED5475EA5F60}" sibTransId="{A9D1408F-AC82-414A-B35F-6747236B0F85}"/>
    <dgm:cxn modelId="{6D52DA03-E063-4E96-A11C-1B0EEB624286}" type="presOf" srcId="{0B688C3E-F534-45EA-A107-61BE7A20E4D8}" destId="{6D19D484-EAB1-4CAE-BF61-2A0B84C0FB1F}" srcOrd="0" destOrd="0" presId="urn:microsoft.com/office/officeart/2005/8/layout/orgChart1"/>
    <dgm:cxn modelId="{DEAFB60D-1CDC-4D3E-B465-57EF0A46AA5B}" srcId="{7CCD8FC9-9847-4BE2-9E48-5455402886A1}" destId="{6188623F-7F1B-450A-A3DB-5934D499967D}" srcOrd="2" destOrd="0" parTransId="{7C2DE047-34FF-427B-96AB-8A3C05C6B04C}" sibTransId="{571A8611-D244-4C83-ABBF-205D36BEAA41}"/>
    <dgm:cxn modelId="{2C3EBE1E-2431-4446-BA93-D3852AAA4A30}" srcId="{0836D57A-0398-4A22-9F6C-84FCA4802574}" destId="{6CED1C62-22E5-4DDF-AE3E-8FAAC643A595}" srcOrd="2" destOrd="0" parTransId="{CA491C24-1884-47E0-AB05-A0E2DC76811A}" sibTransId="{135EFCAC-527C-4E50-9261-C4596914467F}"/>
    <dgm:cxn modelId="{54F8C61F-33E2-4988-A9BB-D85CC8D1F1D6}" type="presOf" srcId="{E99A701A-94E1-4743-97BE-98137E98926F}" destId="{708A0E52-9320-4E70-A8C7-5C2EBE256560}" srcOrd="0" destOrd="0" presId="urn:microsoft.com/office/officeart/2005/8/layout/orgChart1"/>
    <dgm:cxn modelId="{13E725CD-58DE-47C6-9A87-796BA0FA4640}" type="presOf" srcId="{6CED1C62-22E5-4DDF-AE3E-8FAAC643A595}" destId="{DA53145D-5159-4CFA-A1EF-165E9133CD38}" srcOrd="1" destOrd="0" presId="urn:microsoft.com/office/officeart/2005/8/layout/orgChart1"/>
    <dgm:cxn modelId="{DA6E0503-7D44-43CA-BD56-98AB5EE4793B}" srcId="{0836D57A-0398-4A22-9F6C-84FCA4802574}" destId="{0145D5EB-5E38-468E-B796-C73D292CB74F}" srcOrd="3" destOrd="0" parTransId="{A52A99F9-4732-49DD-BA6A-F92722150F42}" sibTransId="{B35C25C0-9EB0-4F5A-9C1F-7B648ED84E17}"/>
    <dgm:cxn modelId="{0BAB435B-9E7A-420C-9818-362A4C89C27D}" type="presOf" srcId="{523B8790-1279-4FE2-BB47-4A69328F02A2}" destId="{95C76B44-9E19-4B97-B183-3D1E9B4E10E1}" srcOrd="1" destOrd="0" presId="urn:microsoft.com/office/officeart/2005/8/layout/orgChart1"/>
    <dgm:cxn modelId="{774FA80A-4D57-42D9-B709-7277434FAF9A}" type="presOf" srcId="{64B2FE77-65C1-4170-9615-A54A6878D2E8}" destId="{6C7029A5-E34A-498A-A5FC-0A99DEB81731}" srcOrd="0" destOrd="0" presId="urn:microsoft.com/office/officeart/2005/8/layout/orgChart1"/>
    <dgm:cxn modelId="{3C3FB349-AA70-4EA2-AD2D-090F5B5604F2}" type="presOf" srcId="{31078806-2AEE-472B-8A30-ED5475EA5F60}" destId="{0B2A7F50-0625-44BA-A28C-5A6E325DAB81}" srcOrd="0" destOrd="0" presId="urn:microsoft.com/office/officeart/2005/8/layout/orgChart1"/>
    <dgm:cxn modelId="{0C33DDCC-DF82-4F0C-BCC0-065AA4316823}" type="presOf" srcId="{CA491C24-1884-47E0-AB05-A0E2DC76811A}" destId="{AA280B3A-5096-449E-8DFC-AD8D96914D38}" srcOrd="0" destOrd="0" presId="urn:microsoft.com/office/officeart/2005/8/layout/orgChart1"/>
    <dgm:cxn modelId="{FEB3CCCF-1071-4BFD-ADC7-2530F918778C}" type="presOf" srcId="{2578813F-9E5F-4220-B446-D6471F544891}" destId="{A5200E94-CD46-4BF4-83E3-61673878607E}" srcOrd="0" destOrd="0" presId="urn:microsoft.com/office/officeart/2005/8/layout/orgChart1"/>
    <dgm:cxn modelId="{A8718605-CB16-4B8C-BCE3-8D148D8E3BAA}" type="presParOf" srcId="{64834DE7-0538-410A-B23D-498C8CF524E4}" destId="{C441CCB6-1C0D-47FA-9DF1-69B07B27042B}" srcOrd="0" destOrd="0" presId="urn:microsoft.com/office/officeart/2005/8/layout/orgChart1"/>
    <dgm:cxn modelId="{710E9E36-E7E6-4F96-8EFA-1CEA6ED31756}" type="presParOf" srcId="{C441CCB6-1C0D-47FA-9DF1-69B07B27042B}" destId="{6252E474-B7A5-43FF-9AC4-B27A18DFDF79}" srcOrd="0" destOrd="0" presId="urn:microsoft.com/office/officeart/2005/8/layout/orgChart1"/>
    <dgm:cxn modelId="{E09A2D07-B806-4FD2-B5E6-33CAFE10432D}" type="presParOf" srcId="{6252E474-B7A5-43FF-9AC4-B27A18DFDF79}" destId="{78CE67C9-5E6D-4783-9B6C-9D74AB0A466E}" srcOrd="0" destOrd="0" presId="urn:microsoft.com/office/officeart/2005/8/layout/orgChart1"/>
    <dgm:cxn modelId="{BE4A24D5-7F81-4B02-9EF4-E21E99103889}" type="presParOf" srcId="{6252E474-B7A5-43FF-9AC4-B27A18DFDF79}" destId="{5523861D-7090-4F42-8654-39DBC1C67F89}" srcOrd="1" destOrd="0" presId="urn:microsoft.com/office/officeart/2005/8/layout/orgChart1"/>
    <dgm:cxn modelId="{1B905D1E-6D90-43A2-BACB-70609C339B33}" type="presParOf" srcId="{C441CCB6-1C0D-47FA-9DF1-69B07B27042B}" destId="{CC92AF91-CD85-45B4-8518-387FBDD50C68}" srcOrd="1" destOrd="0" presId="urn:microsoft.com/office/officeart/2005/8/layout/orgChart1"/>
    <dgm:cxn modelId="{21C71523-14DF-4049-BF94-92FFFBC49249}" type="presParOf" srcId="{CC92AF91-CD85-45B4-8518-387FBDD50C68}" destId="{A6DFCE3A-2034-4D75-BD41-56FA21C54905}" srcOrd="0" destOrd="0" presId="urn:microsoft.com/office/officeart/2005/8/layout/orgChart1"/>
    <dgm:cxn modelId="{30C1E3E1-CF16-4579-99FE-F3A8AB9AED5F}" type="presParOf" srcId="{CC92AF91-CD85-45B4-8518-387FBDD50C68}" destId="{04672204-434A-4258-85A1-DE2D6889E432}" srcOrd="1" destOrd="0" presId="urn:microsoft.com/office/officeart/2005/8/layout/orgChart1"/>
    <dgm:cxn modelId="{F3B0FBB9-101E-41FE-9B47-E900BD03C477}" type="presParOf" srcId="{04672204-434A-4258-85A1-DE2D6889E432}" destId="{729B7BF1-3306-4008-9405-D7C09D06DEF4}" srcOrd="0" destOrd="0" presId="urn:microsoft.com/office/officeart/2005/8/layout/orgChart1"/>
    <dgm:cxn modelId="{D2B6685A-970F-43F4-9107-963493E7B047}" type="presParOf" srcId="{729B7BF1-3306-4008-9405-D7C09D06DEF4}" destId="{A4DC98C5-C70F-4114-89A4-F22B5EED90DD}" srcOrd="0" destOrd="0" presId="urn:microsoft.com/office/officeart/2005/8/layout/orgChart1"/>
    <dgm:cxn modelId="{C481DDBA-AB67-4F7B-84D6-B792173C58E4}" type="presParOf" srcId="{729B7BF1-3306-4008-9405-D7C09D06DEF4}" destId="{022A74DD-76E7-450C-9225-B6B68A09A4D3}" srcOrd="1" destOrd="0" presId="urn:microsoft.com/office/officeart/2005/8/layout/orgChart1"/>
    <dgm:cxn modelId="{694E8C0C-78E2-4B31-A154-FDBA75F65964}" type="presParOf" srcId="{04672204-434A-4258-85A1-DE2D6889E432}" destId="{27E97BA5-CB0F-43A9-AB6E-75E582929A3D}" srcOrd="1" destOrd="0" presId="urn:microsoft.com/office/officeart/2005/8/layout/orgChart1"/>
    <dgm:cxn modelId="{E9961F24-F348-41BA-A2F7-D8BE0413E92A}" type="presParOf" srcId="{27E97BA5-CB0F-43A9-AB6E-75E582929A3D}" destId="{708A0E52-9320-4E70-A8C7-5C2EBE256560}" srcOrd="0" destOrd="0" presId="urn:microsoft.com/office/officeart/2005/8/layout/orgChart1"/>
    <dgm:cxn modelId="{C8F4967D-C3B3-4358-8593-78541C818A36}" type="presParOf" srcId="{27E97BA5-CB0F-43A9-AB6E-75E582929A3D}" destId="{DE47EC5A-193B-4FC0-9B01-C940D23548CD}" srcOrd="1" destOrd="0" presId="urn:microsoft.com/office/officeart/2005/8/layout/orgChart1"/>
    <dgm:cxn modelId="{4F0C2D22-08D7-4195-8AA5-C9A07964C68C}" type="presParOf" srcId="{DE47EC5A-193B-4FC0-9B01-C940D23548CD}" destId="{D9DEFA58-7D2D-4534-B77A-2FDA4DFD9050}" srcOrd="0" destOrd="0" presId="urn:microsoft.com/office/officeart/2005/8/layout/orgChart1"/>
    <dgm:cxn modelId="{3C5FCE9D-3F81-49A9-99D2-94F80E6F6FDF}" type="presParOf" srcId="{D9DEFA58-7D2D-4534-B77A-2FDA4DFD9050}" destId="{25C40FEF-1850-4416-AEB4-B11F63495021}" srcOrd="0" destOrd="0" presId="urn:microsoft.com/office/officeart/2005/8/layout/orgChart1"/>
    <dgm:cxn modelId="{FE7F918F-9906-4A2E-84CE-4B42CAA19A67}" type="presParOf" srcId="{D9DEFA58-7D2D-4534-B77A-2FDA4DFD9050}" destId="{7133C679-1C0E-4CB8-AC67-773AD565951D}" srcOrd="1" destOrd="0" presId="urn:microsoft.com/office/officeart/2005/8/layout/orgChart1"/>
    <dgm:cxn modelId="{0EA163D5-89F0-4D2A-8245-3196B986D80F}" type="presParOf" srcId="{DE47EC5A-193B-4FC0-9B01-C940D23548CD}" destId="{C9BEF725-590D-4DB2-943D-C1B925DE4CF3}" srcOrd="1" destOrd="0" presId="urn:microsoft.com/office/officeart/2005/8/layout/orgChart1"/>
    <dgm:cxn modelId="{B765B788-8D2E-432D-A6F7-2BB382DE3277}" type="presParOf" srcId="{DE47EC5A-193B-4FC0-9B01-C940D23548CD}" destId="{9BD69A20-4025-4B52-A473-F91CA4491B31}" srcOrd="2" destOrd="0" presId="urn:microsoft.com/office/officeart/2005/8/layout/orgChart1"/>
    <dgm:cxn modelId="{73BE2EE3-29C9-43DC-885C-95A3EF40C0CE}" type="presParOf" srcId="{27E97BA5-CB0F-43A9-AB6E-75E582929A3D}" destId="{19B65DA0-093B-41AF-958F-06975ED36054}" srcOrd="2" destOrd="0" presId="urn:microsoft.com/office/officeart/2005/8/layout/orgChart1"/>
    <dgm:cxn modelId="{B38A1FDC-AC10-4B12-ACE4-03BC863DC8B3}" type="presParOf" srcId="{27E97BA5-CB0F-43A9-AB6E-75E582929A3D}" destId="{6FC57020-5DA8-4BC7-84DD-A6E60E086CA2}" srcOrd="3" destOrd="0" presId="urn:microsoft.com/office/officeart/2005/8/layout/orgChart1"/>
    <dgm:cxn modelId="{A2F0EE50-E202-42D9-BE95-F16BEC71824C}" type="presParOf" srcId="{6FC57020-5DA8-4BC7-84DD-A6E60E086CA2}" destId="{5017373C-F78C-4F40-B8FF-4BE0FDE165D5}" srcOrd="0" destOrd="0" presId="urn:microsoft.com/office/officeart/2005/8/layout/orgChart1"/>
    <dgm:cxn modelId="{387308CF-539B-4D42-9124-5D288E19568A}" type="presParOf" srcId="{5017373C-F78C-4F40-B8FF-4BE0FDE165D5}" destId="{68C58D4C-B6C8-4FC5-82F0-C3834A5CF809}" srcOrd="0" destOrd="0" presId="urn:microsoft.com/office/officeart/2005/8/layout/orgChart1"/>
    <dgm:cxn modelId="{11700275-BBDA-495A-8E2E-1ED1B6A2E85E}" type="presParOf" srcId="{5017373C-F78C-4F40-B8FF-4BE0FDE165D5}" destId="{A6ADE9CF-9663-489F-8932-97A7EA842CCE}" srcOrd="1" destOrd="0" presId="urn:microsoft.com/office/officeart/2005/8/layout/orgChart1"/>
    <dgm:cxn modelId="{83FFCC6A-D77E-4FA7-A7F2-400238DA3CFB}" type="presParOf" srcId="{6FC57020-5DA8-4BC7-84DD-A6E60E086CA2}" destId="{64E8DFBB-1810-470D-B126-C5B1266E5B10}" srcOrd="1" destOrd="0" presId="urn:microsoft.com/office/officeart/2005/8/layout/orgChart1"/>
    <dgm:cxn modelId="{56F09206-0CB2-482C-8DD9-8A4373123E2C}" type="presParOf" srcId="{6FC57020-5DA8-4BC7-84DD-A6E60E086CA2}" destId="{1F5DDB1D-ECFF-4F8F-BB5D-16C5DDD20EED}" srcOrd="2" destOrd="0" presId="urn:microsoft.com/office/officeart/2005/8/layout/orgChart1"/>
    <dgm:cxn modelId="{E6E76553-B4D3-4F3F-BD90-DF3D3B3AB243}" type="presParOf" srcId="{27E97BA5-CB0F-43A9-AB6E-75E582929A3D}" destId="{DFCA1B15-937C-4133-89F8-DFE7EAF935D5}" srcOrd="4" destOrd="0" presId="urn:microsoft.com/office/officeart/2005/8/layout/orgChart1"/>
    <dgm:cxn modelId="{D543A17D-E938-4B53-BD82-35890C78CAB0}" type="presParOf" srcId="{27E97BA5-CB0F-43A9-AB6E-75E582929A3D}" destId="{A18AA8A2-DC28-4C56-B38E-FE8396BAB0BC}" srcOrd="5" destOrd="0" presId="urn:microsoft.com/office/officeart/2005/8/layout/orgChart1"/>
    <dgm:cxn modelId="{5B9D41C6-1CD6-460D-BC32-B219D744F8B8}" type="presParOf" srcId="{A18AA8A2-DC28-4C56-B38E-FE8396BAB0BC}" destId="{1157D4B7-10C1-4D62-88FC-BD8C324CD257}" srcOrd="0" destOrd="0" presId="urn:microsoft.com/office/officeart/2005/8/layout/orgChart1"/>
    <dgm:cxn modelId="{CA68308D-8F3D-4AFC-BA07-FF2E62DAFB82}" type="presParOf" srcId="{1157D4B7-10C1-4D62-88FC-BD8C324CD257}" destId="{F0027E4C-3230-4BA8-91D9-53AE00920303}" srcOrd="0" destOrd="0" presId="urn:microsoft.com/office/officeart/2005/8/layout/orgChart1"/>
    <dgm:cxn modelId="{09A3264A-E09E-4138-AC47-2AEE0ED23A9E}" type="presParOf" srcId="{1157D4B7-10C1-4D62-88FC-BD8C324CD257}" destId="{5BFB6B74-E536-4164-BED2-3DD1EC11C498}" srcOrd="1" destOrd="0" presId="urn:microsoft.com/office/officeart/2005/8/layout/orgChart1"/>
    <dgm:cxn modelId="{5A570F02-89B3-4460-9583-A366148C3875}" type="presParOf" srcId="{A18AA8A2-DC28-4C56-B38E-FE8396BAB0BC}" destId="{DEEB01CA-057A-4287-860D-106248BF468B}" srcOrd="1" destOrd="0" presId="urn:microsoft.com/office/officeart/2005/8/layout/orgChart1"/>
    <dgm:cxn modelId="{1F95C58D-DBBB-4981-9450-7D01E5AF6B9B}" type="presParOf" srcId="{A18AA8A2-DC28-4C56-B38E-FE8396BAB0BC}" destId="{23983DD1-EB2C-46FB-BB93-3B6FFEE9F35E}" srcOrd="2" destOrd="0" presId="urn:microsoft.com/office/officeart/2005/8/layout/orgChart1"/>
    <dgm:cxn modelId="{6D465130-1BAD-40A8-AA4F-0B45E506A54E}" type="presParOf" srcId="{04672204-434A-4258-85A1-DE2D6889E432}" destId="{ADED7C41-8208-42A5-A9A6-920C1DD39B60}" srcOrd="2" destOrd="0" presId="urn:microsoft.com/office/officeart/2005/8/layout/orgChart1"/>
    <dgm:cxn modelId="{DE77B5EF-8B28-4DFB-B874-3AE2B593085A}" type="presParOf" srcId="{CC92AF91-CD85-45B4-8518-387FBDD50C68}" destId="{1DFCB042-95EB-41BD-B864-1100EABD27DD}" srcOrd="2" destOrd="0" presId="urn:microsoft.com/office/officeart/2005/8/layout/orgChart1"/>
    <dgm:cxn modelId="{72DCA838-1B37-41D5-B4BE-D94775E35CD7}" type="presParOf" srcId="{CC92AF91-CD85-45B4-8518-387FBDD50C68}" destId="{B226E7ED-A1FC-4B71-A897-133BA7E8F2BD}" srcOrd="3" destOrd="0" presId="urn:microsoft.com/office/officeart/2005/8/layout/orgChart1"/>
    <dgm:cxn modelId="{8B5DB540-1FE8-455E-90DF-86F2C7718D87}" type="presParOf" srcId="{B226E7ED-A1FC-4B71-A897-133BA7E8F2BD}" destId="{2A1A0E5D-12D0-471D-B7B0-833E0AFDBBED}" srcOrd="0" destOrd="0" presId="urn:microsoft.com/office/officeart/2005/8/layout/orgChart1"/>
    <dgm:cxn modelId="{BF9072F0-356B-432A-8048-C709C68A3111}" type="presParOf" srcId="{2A1A0E5D-12D0-471D-B7B0-833E0AFDBBED}" destId="{23B1BD8D-D770-4473-B955-AE6D344CA165}" srcOrd="0" destOrd="0" presId="urn:microsoft.com/office/officeart/2005/8/layout/orgChart1"/>
    <dgm:cxn modelId="{AD2E89A7-BD24-4A86-919B-0FCA0409B4FA}" type="presParOf" srcId="{2A1A0E5D-12D0-471D-B7B0-833E0AFDBBED}" destId="{5134CE13-B9FA-43C3-96B0-FA60D27C02FE}" srcOrd="1" destOrd="0" presId="urn:microsoft.com/office/officeart/2005/8/layout/orgChart1"/>
    <dgm:cxn modelId="{A26C51D9-60A6-457D-98A1-698B0E1D681C}" type="presParOf" srcId="{B226E7ED-A1FC-4B71-A897-133BA7E8F2BD}" destId="{E254E2A0-91A9-4F25-8326-91F73257637B}" srcOrd="1" destOrd="0" presId="urn:microsoft.com/office/officeart/2005/8/layout/orgChart1"/>
    <dgm:cxn modelId="{C7FBCD36-C2B5-4D6A-91A5-B850095C723E}" type="presParOf" srcId="{E254E2A0-91A9-4F25-8326-91F73257637B}" destId="{0B2A7F50-0625-44BA-A28C-5A6E325DAB81}" srcOrd="0" destOrd="0" presId="urn:microsoft.com/office/officeart/2005/8/layout/orgChart1"/>
    <dgm:cxn modelId="{C040ADCD-3A34-4806-A3F9-F83ED32B529C}" type="presParOf" srcId="{E254E2A0-91A9-4F25-8326-91F73257637B}" destId="{7DADD5AC-2F9F-481D-AC88-EC0270C7CA67}" srcOrd="1" destOrd="0" presId="urn:microsoft.com/office/officeart/2005/8/layout/orgChart1"/>
    <dgm:cxn modelId="{AC89543B-9AF7-4212-BBAF-1CAE0E3D5428}" type="presParOf" srcId="{7DADD5AC-2F9F-481D-AC88-EC0270C7CA67}" destId="{37C103DA-F981-4806-9337-2EC4082778CD}" srcOrd="0" destOrd="0" presId="urn:microsoft.com/office/officeart/2005/8/layout/orgChart1"/>
    <dgm:cxn modelId="{DD6E1479-1807-46AA-97DB-333AE3572B93}" type="presParOf" srcId="{37C103DA-F981-4806-9337-2EC4082778CD}" destId="{945D37E0-8D90-4D4D-A89E-A5BA25980935}" srcOrd="0" destOrd="0" presId="urn:microsoft.com/office/officeart/2005/8/layout/orgChart1"/>
    <dgm:cxn modelId="{F9BA3957-3031-4E06-BCC5-CF9FAB1F6826}" type="presParOf" srcId="{37C103DA-F981-4806-9337-2EC4082778CD}" destId="{E531CDB9-9310-43E5-AA3B-C692E7AE347A}" srcOrd="1" destOrd="0" presId="urn:microsoft.com/office/officeart/2005/8/layout/orgChart1"/>
    <dgm:cxn modelId="{59364949-FBBB-4642-9DD4-73742CAFB00B}" type="presParOf" srcId="{7DADD5AC-2F9F-481D-AC88-EC0270C7CA67}" destId="{0D0DF4CB-2477-4B5D-A26A-36387677823B}" srcOrd="1" destOrd="0" presId="urn:microsoft.com/office/officeart/2005/8/layout/orgChart1"/>
    <dgm:cxn modelId="{6BEF92E6-D6C7-467A-8800-FA3D1D035FAA}" type="presParOf" srcId="{7DADD5AC-2F9F-481D-AC88-EC0270C7CA67}" destId="{919CAECC-8D34-46C6-BC63-2B8D640F67AE}" srcOrd="2" destOrd="0" presId="urn:microsoft.com/office/officeart/2005/8/layout/orgChart1"/>
    <dgm:cxn modelId="{A5CF0F5D-5CEE-4EC9-BD99-21DCC3FD0D5E}" type="presParOf" srcId="{E254E2A0-91A9-4F25-8326-91F73257637B}" destId="{872A20E9-5410-4235-A1A7-5AE92AF30BF0}" srcOrd="2" destOrd="0" presId="urn:microsoft.com/office/officeart/2005/8/layout/orgChart1"/>
    <dgm:cxn modelId="{5BBC563D-F815-4E52-B3EF-84B65B283F9F}" type="presParOf" srcId="{E254E2A0-91A9-4F25-8326-91F73257637B}" destId="{83E23BA8-676D-4E09-AE93-40154158C003}" srcOrd="3" destOrd="0" presId="urn:microsoft.com/office/officeart/2005/8/layout/orgChart1"/>
    <dgm:cxn modelId="{1A417FD8-4105-4B95-895E-B6B03EF0EC0D}" type="presParOf" srcId="{83E23BA8-676D-4E09-AE93-40154158C003}" destId="{021AF52A-6C0E-461D-9E35-B20ACF320F36}" srcOrd="0" destOrd="0" presId="urn:microsoft.com/office/officeart/2005/8/layout/orgChart1"/>
    <dgm:cxn modelId="{E2E37FBB-3F2C-4A22-92DB-30D16215B531}" type="presParOf" srcId="{021AF52A-6C0E-461D-9E35-B20ACF320F36}" destId="{78624955-EA1F-42EF-8039-ED759B3E286C}" srcOrd="0" destOrd="0" presId="urn:microsoft.com/office/officeart/2005/8/layout/orgChart1"/>
    <dgm:cxn modelId="{2392B6FB-BD21-4A1C-8905-7FA96DD4C4BF}" type="presParOf" srcId="{021AF52A-6C0E-461D-9E35-B20ACF320F36}" destId="{4D679B6E-DE24-4005-BD7F-D254060B24CE}" srcOrd="1" destOrd="0" presId="urn:microsoft.com/office/officeart/2005/8/layout/orgChart1"/>
    <dgm:cxn modelId="{6E1C0726-F96F-4C19-BACC-CD3A45DCB442}" type="presParOf" srcId="{83E23BA8-676D-4E09-AE93-40154158C003}" destId="{07BC8BD9-2C23-4B83-A154-A0EC4F2FACAA}" srcOrd="1" destOrd="0" presId="urn:microsoft.com/office/officeart/2005/8/layout/orgChart1"/>
    <dgm:cxn modelId="{AB9DD463-B42A-4B54-9219-96C7072FDE7A}" type="presParOf" srcId="{83E23BA8-676D-4E09-AE93-40154158C003}" destId="{1DA71F27-59E2-4C80-90E1-E607EEFF675E}" srcOrd="2" destOrd="0" presId="urn:microsoft.com/office/officeart/2005/8/layout/orgChart1"/>
    <dgm:cxn modelId="{5C6D48EE-9B7F-4A44-A319-BE18DDAB123E}" type="presParOf" srcId="{E254E2A0-91A9-4F25-8326-91F73257637B}" destId="{7D21148B-48D8-4832-8D24-D71C2E9FEC0D}" srcOrd="4" destOrd="0" presId="urn:microsoft.com/office/officeart/2005/8/layout/orgChart1"/>
    <dgm:cxn modelId="{9EEF422A-0765-48D5-BF0F-709702571568}" type="presParOf" srcId="{E254E2A0-91A9-4F25-8326-91F73257637B}" destId="{FAD04AC5-2BB6-4996-88A7-79AF096A6ED1}" srcOrd="5" destOrd="0" presId="urn:microsoft.com/office/officeart/2005/8/layout/orgChart1"/>
    <dgm:cxn modelId="{77B7C03F-F788-43EA-B9D9-CCF55ACC0409}" type="presParOf" srcId="{FAD04AC5-2BB6-4996-88A7-79AF096A6ED1}" destId="{66F1BEAC-4E93-46BB-B5CB-32AB09C8B3B3}" srcOrd="0" destOrd="0" presId="urn:microsoft.com/office/officeart/2005/8/layout/orgChart1"/>
    <dgm:cxn modelId="{AC2F190B-B7DD-4213-934A-AB991B9405DF}" type="presParOf" srcId="{66F1BEAC-4E93-46BB-B5CB-32AB09C8B3B3}" destId="{5F8CD3F8-FB92-4CAA-893D-EC51A671B9A2}" srcOrd="0" destOrd="0" presId="urn:microsoft.com/office/officeart/2005/8/layout/orgChart1"/>
    <dgm:cxn modelId="{626B519C-9D1A-4F81-BBEC-94EB4FBDB37B}" type="presParOf" srcId="{66F1BEAC-4E93-46BB-B5CB-32AB09C8B3B3}" destId="{610F3E67-E6CD-4875-A3AD-0366D7852BAB}" srcOrd="1" destOrd="0" presId="urn:microsoft.com/office/officeart/2005/8/layout/orgChart1"/>
    <dgm:cxn modelId="{38E0CD90-E598-42BA-AFCC-353C93335819}" type="presParOf" srcId="{FAD04AC5-2BB6-4996-88A7-79AF096A6ED1}" destId="{AE93CE96-B7D3-4715-A8C6-C606F9AED1E5}" srcOrd="1" destOrd="0" presId="urn:microsoft.com/office/officeart/2005/8/layout/orgChart1"/>
    <dgm:cxn modelId="{2B0AD177-7B78-4457-AD03-999D3168E2AA}" type="presParOf" srcId="{FAD04AC5-2BB6-4996-88A7-79AF096A6ED1}" destId="{4871D4CC-2E18-48EA-A873-B19748B4D1E9}" srcOrd="2" destOrd="0" presId="urn:microsoft.com/office/officeart/2005/8/layout/orgChart1"/>
    <dgm:cxn modelId="{D2F92D09-30F4-4335-B5BB-A0C4296CF0AB}" type="presParOf" srcId="{E254E2A0-91A9-4F25-8326-91F73257637B}" destId="{8E09FDBB-4D67-408E-9341-AB679E09426F}" srcOrd="6" destOrd="0" presId="urn:microsoft.com/office/officeart/2005/8/layout/orgChart1"/>
    <dgm:cxn modelId="{700FEAE8-6D6E-4959-8840-B2E9778D0FE9}" type="presParOf" srcId="{E254E2A0-91A9-4F25-8326-91F73257637B}" destId="{54E55399-35AA-44BA-9690-4A2D114971DD}" srcOrd="7" destOrd="0" presId="urn:microsoft.com/office/officeart/2005/8/layout/orgChart1"/>
    <dgm:cxn modelId="{8DE34163-5828-4E91-BDF8-42C0743F0939}" type="presParOf" srcId="{54E55399-35AA-44BA-9690-4A2D114971DD}" destId="{319055A7-8EE9-4D34-9D68-190D80F3490B}" srcOrd="0" destOrd="0" presId="urn:microsoft.com/office/officeart/2005/8/layout/orgChart1"/>
    <dgm:cxn modelId="{51DC5EC4-45E4-4B39-A1C0-4C86D8DCB1E2}" type="presParOf" srcId="{319055A7-8EE9-4D34-9D68-190D80F3490B}" destId="{179E2F2B-4357-4DEE-81CE-D5D653E9D27D}" srcOrd="0" destOrd="0" presId="urn:microsoft.com/office/officeart/2005/8/layout/orgChart1"/>
    <dgm:cxn modelId="{F35C13EA-0DF9-465D-9AD5-81C87D5B2CD8}" type="presParOf" srcId="{319055A7-8EE9-4D34-9D68-190D80F3490B}" destId="{95C76B44-9E19-4B97-B183-3D1E9B4E10E1}" srcOrd="1" destOrd="0" presId="urn:microsoft.com/office/officeart/2005/8/layout/orgChart1"/>
    <dgm:cxn modelId="{D31AE873-2481-4DD2-A7A8-368844FE13FD}" type="presParOf" srcId="{54E55399-35AA-44BA-9690-4A2D114971DD}" destId="{F985DB75-3733-41A4-918E-97AF1572C090}" srcOrd="1" destOrd="0" presId="urn:microsoft.com/office/officeart/2005/8/layout/orgChart1"/>
    <dgm:cxn modelId="{0F2BCA02-8D62-4504-A20B-7A0EC3C2033A}" type="presParOf" srcId="{54E55399-35AA-44BA-9690-4A2D114971DD}" destId="{534407DF-A892-48A3-847B-2EA17923EA2D}" srcOrd="2" destOrd="0" presId="urn:microsoft.com/office/officeart/2005/8/layout/orgChart1"/>
    <dgm:cxn modelId="{46F80258-0EAD-4CF8-AAB6-CB97C9CF8E0D}" type="presParOf" srcId="{E254E2A0-91A9-4F25-8326-91F73257637B}" destId="{370A194C-DA1D-4037-B802-CD9349B6E631}" srcOrd="8" destOrd="0" presId="urn:microsoft.com/office/officeart/2005/8/layout/orgChart1"/>
    <dgm:cxn modelId="{3C558FDB-434F-4E26-98EA-B1127A56DAF1}" type="presParOf" srcId="{E254E2A0-91A9-4F25-8326-91F73257637B}" destId="{CF76AF94-EE7B-48FD-B1B7-CCD2DAD30956}" srcOrd="9" destOrd="0" presId="urn:microsoft.com/office/officeart/2005/8/layout/orgChart1"/>
    <dgm:cxn modelId="{0C45D56E-77C6-4438-8A54-F6AEC4BC0D6D}" type="presParOf" srcId="{CF76AF94-EE7B-48FD-B1B7-CCD2DAD30956}" destId="{5B1F8507-1DD0-4C07-8AE6-5814F04499DB}" srcOrd="0" destOrd="0" presId="urn:microsoft.com/office/officeart/2005/8/layout/orgChart1"/>
    <dgm:cxn modelId="{429F93F4-F635-43A5-A0CD-21F1ADE5A544}" type="presParOf" srcId="{5B1F8507-1DD0-4C07-8AE6-5814F04499DB}" destId="{F808FA39-0883-4711-8497-561209EF32AD}" srcOrd="0" destOrd="0" presId="urn:microsoft.com/office/officeart/2005/8/layout/orgChart1"/>
    <dgm:cxn modelId="{4BA07FAE-CA42-4E6B-BEC6-3165F32DE0BF}" type="presParOf" srcId="{5B1F8507-1DD0-4C07-8AE6-5814F04499DB}" destId="{C0BEFF61-B1F0-4C5D-B2BC-5A7335EA4A17}" srcOrd="1" destOrd="0" presId="urn:microsoft.com/office/officeart/2005/8/layout/orgChart1"/>
    <dgm:cxn modelId="{B1795355-535F-44DC-B2C7-57B2610FE81E}" type="presParOf" srcId="{CF76AF94-EE7B-48FD-B1B7-CCD2DAD30956}" destId="{278A7210-4421-4A6F-9B5F-131C829FA6F7}" srcOrd="1" destOrd="0" presId="urn:microsoft.com/office/officeart/2005/8/layout/orgChart1"/>
    <dgm:cxn modelId="{FB1E7167-79CB-4A57-A6B8-CD3DF75634B0}" type="presParOf" srcId="{CF76AF94-EE7B-48FD-B1B7-CCD2DAD30956}" destId="{4992013E-94BD-416D-A444-5AA25E2FDDFC}" srcOrd="2" destOrd="0" presId="urn:microsoft.com/office/officeart/2005/8/layout/orgChart1"/>
    <dgm:cxn modelId="{AE9187EC-3951-423B-BBAA-B7318C373505}" type="presParOf" srcId="{B226E7ED-A1FC-4B71-A897-133BA7E8F2BD}" destId="{CC18F189-93C2-4576-8B17-408C37A678A9}" srcOrd="2" destOrd="0" presId="urn:microsoft.com/office/officeart/2005/8/layout/orgChart1"/>
    <dgm:cxn modelId="{D487BFA9-C892-4A79-BA70-9DBAD4C3B266}" type="presParOf" srcId="{C441CCB6-1C0D-47FA-9DF1-69B07B27042B}" destId="{D513DCC6-B082-47A1-B3D3-851A4F8804F1}" srcOrd="2" destOrd="0" presId="urn:microsoft.com/office/officeart/2005/8/layout/orgChart1"/>
    <dgm:cxn modelId="{54944D0F-7F24-47E8-A79A-8BDAE2182E12}" type="presParOf" srcId="{64834DE7-0538-410A-B23D-498C8CF524E4}" destId="{849F47E9-7B6B-43C5-8C62-E2BD6FCD8A79}" srcOrd="1" destOrd="0" presId="urn:microsoft.com/office/officeart/2005/8/layout/orgChart1"/>
    <dgm:cxn modelId="{A425CCE3-2F7D-49F8-87E2-D661A769D4D1}" type="presParOf" srcId="{849F47E9-7B6B-43C5-8C62-E2BD6FCD8A79}" destId="{A799BAFE-06EB-4AD1-8664-6ABFECFDD5E4}" srcOrd="0" destOrd="0" presId="urn:microsoft.com/office/officeart/2005/8/layout/orgChart1"/>
    <dgm:cxn modelId="{42F7E942-42F1-4318-9F6B-EC048A692F0F}" type="presParOf" srcId="{A799BAFE-06EB-4AD1-8664-6ABFECFDD5E4}" destId="{56256613-A240-4211-8415-0134D6CF32C8}" srcOrd="0" destOrd="0" presId="urn:microsoft.com/office/officeart/2005/8/layout/orgChart1"/>
    <dgm:cxn modelId="{45945849-A6FE-4599-968F-2EA0C11C704F}" type="presParOf" srcId="{A799BAFE-06EB-4AD1-8664-6ABFECFDD5E4}" destId="{74DD51F4-3A25-4251-845B-7ADD430EEB08}" srcOrd="1" destOrd="0" presId="urn:microsoft.com/office/officeart/2005/8/layout/orgChart1"/>
    <dgm:cxn modelId="{F8B04ADC-0C35-46B6-BD27-D7E24601B068}" type="presParOf" srcId="{849F47E9-7B6B-43C5-8C62-E2BD6FCD8A79}" destId="{CAF3659C-F942-42D9-86EF-97A03D5706B2}" srcOrd="1" destOrd="0" presId="urn:microsoft.com/office/officeart/2005/8/layout/orgChart1"/>
    <dgm:cxn modelId="{A7708CA3-8B6D-4D8E-93A1-160C56F637DC}" type="presParOf" srcId="{849F47E9-7B6B-43C5-8C62-E2BD6FCD8A79}" destId="{2B43C7D0-7750-493C-8038-B88AAFCD7E92}" srcOrd="2" destOrd="0" presId="urn:microsoft.com/office/officeart/2005/8/layout/orgChart1"/>
    <dgm:cxn modelId="{4FA03352-BDAA-4ACB-999F-3892FA222BAE}" type="presParOf" srcId="{64834DE7-0538-410A-B23D-498C8CF524E4}" destId="{D342150E-DD9E-463E-8EE5-D40C59A6F55C}" srcOrd="2" destOrd="0" presId="urn:microsoft.com/office/officeart/2005/8/layout/orgChart1"/>
    <dgm:cxn modelId="{77661F5C-8311-421F-A45E-C7905F4374EA}" type="presParOf" srcId="{D342150E-DD9E-463E-8EE5-D40C59A6F55C}" destId="{74BEBACA-AD81-43CA-A2CB-9A9F2409618E}" srcOrd="0" destOrd="0" presId="urn:microsoft.com/office/officeart/2005/8/layout/orgChart1"/>
    <dgm:cxn modelId="{209AA595-3103-48B2-9704-5375E4C89A8C}" type="presParOf" srcId="{74BEBACA-AD81-43CA-A2CB-9A9F2409618E}" destId="{054B67B8-1B7C-4355-9788-987B4F5D20F9}" srcOrd="0" destOrd="0" presId="urn:microsoft.com/office/officeart/2005/8/layout/orgChart1"/>
    <dgm:cxn modelId="{3CB28B91-37E9-414F-AB3D-6662FF9B65CC}" type="presParOf" srcId="{74BEBACA-AD81-43CA-A2CB-9A9F2409618E}" destId="{D5755CD5-CCBD-4B71-A0B2-44695AE7F1D2}" srcOrd="1" destOrd="0" presId="urn:microsoft.com/office/officeart/2005/8/layout/orgChart1"/>
    <dgm:cxn modelId="{099A98C7-139B-4394-B6AE-0A14479AEC9C}" type="presParOf" srcId="{D342150E-DD9E-463E-8EE5-D40C59A6F55C}" destId="{15351956-EEB8-4CE7-8448-F4B1E001E251}" srcOrd="1" destOrd="0" presId="urn:microsoft.com/office/officeart/2005/8/layout/orgChart1"/>
    <dgm:cxn modelId="{0BB201FE-7562-406B-A6B7-970E507143D6}" type="presParOf" srcId="{D342150E-DD9E-463E-8EE5-D40C59A6F55C}" destId="{4DCDF071-291A-482B-8982-C357A400E6A3}" srcOrd="2" destOrd="0" presId="urn:microsoft.com/office/officeart/2005/8/layout/orgChart1"/>
    <dgm:cxn modelId="{D6249688-6A2D-4CD9-B148-1C46C0B5BDFB}" type="presParOf" srcId="{64834DE7-0538-410A-B23D-498C8CF524E4}" destId="{A2501456-9082-4AE0-ABD2-46D3334B90FA}" srcOrd="3" destOrd="0" presId="urn:microsoft.com/office/officeart/2005/8/layout/orgChart1"/>
    <dgm:cxn modelId="{D9486509-CA29-47A4-AEAD-87F41A92078F}" type="presParOf" srcId="{A2501456-9082-4AE0-ABD2-46D3334B90FA}" destId="{8B9DD005-4D12-4C8A-B31A-2930627DB1A3}" srcOrd="0" destOrd="0" presId="urn:microsoft.com/office/officeart/2005/8/layout/orgChart1"/>
    <dgm:cxn modelId="{EDADD481-F97F-47E9-BEBE-AD3910549378}" type="presParOf" srcId="{8B9DD005-4D12-4C8A-B31A-2930627DB1A3}" destId="{B15B09C8-B51E-4E22-B681-FCAA1DBF9CD2}" srcOrd="0" destOrd="0" presId="urn:microsoft.com/office/officeart/2005/8/layout/orgChart1"/>
    <dgm:cxn modelId="{578B2314-E753-4E16-98CC-C074ECBEFD93}" type="presParOf" srcId="{8B9DD005-4D12-4C8A-B31A-2930627DB1A3}" destId="{063BD362-51B3-4419-A57F-D4521AB8B24C}" srcOrd="1" destOrd="0" presId="urn:microsoft.com/office/officeart/2005/8/layout/orgChart1"/>
    <dgm:cxn modelId="{DE2E4F7A-A1F1-4F76-BC4A-6D726443FE38}" type="presParOf" srcId="{A2501456-9082-4AE0-ABD2-46D3334B90FA}" destId="{3909D561-BC61-4106-9096-4F65775AC02A}" srcOrd="1" destOrd="0" presId="urn:microsoft.com/office/officeart/2005/8/layout/orgChart1"/>
    <dgm:cxn modelId="{74C51357-052E-4457-A1C0-72BA4E5DB331}" type="presParOf" srcId="{3909D561-BC61-4106-9096-4F65775AC02A}" destId="{6D19D484-EAB1-4CAE-BF61-2A0B84C0FB1F}" srcOrd="0" destOrd="0" presId="urn:microsoft.com/office/officeart/2005/8/layout/orgChart1"/>
    <dgm:cxn modelId="{803A5AE6-7B16-4D42-AF95-B27847B0C2D5}" type="presParOf" srcId="{3909D561-BC61-4106-9096-4F65775AC02A}" destId="{2F02C2AD-8C4F-433B-B256-62AFF640908E}" srcOrd="1" destOrd="0" presId="urn:microsoft.com/office/officeart/2005/8/layout/orgChart1"/>
    <dgm:cxn modelId="{54646C13-6A94-41B6-8695-BCF5BDF90763}" type="presParOf" srcId="{2F02C2AD-8C4F-433B-B256-62AFF640908E}" destId="{73A503E1-A686-459A-A276-A624F3522DCD}" srcOrd="0" destOrd="0" presId="urn:microsoft.com/office/officeart/2005/8/layout/orgChart1"/>
    <dgm:cxn modelId="{ADA03E23-16A4-45FC-AA21-82A34B7A7DCB}" type="presParOf" srcId="{73A503E1-A686-459A-A276-A624F3522DCD}" destId="{34CF9D41-9CB6-4782-B703-FB2D77D0EEE8}" srcOrd="0" destOrd="0" presId="urn:microsoft.com/office/officeart/2005/8/layout/orgChart1"/>
    <dgm:cxn modelId="{E27C9C87-452E-409A-BC6C-31F3BB21AB1D}" type="presParOf" srcId="{73A503E1-A686-459A-A276-A624F3522DCD}" destId="{1A0A74EA-74B5-42D0-85DE-2F7D799E5FF5}" srcOrd="1" destOrd="0" presId="urn:microsoft.com/office/officeart/2005/8/layout/orgChart1"/>
    <dgm:cxn modelId="{F5D6E9C8-6DD5-4C1D-8DE6-9D1DECBC29F7}" type="presParOf" srcId="{2F02C2AD-8C4F-433B-B256-62AFF640908E}" destId="{F22DA077-B3B4-4059-8671-E6A22876FD17}" srcOrd="1" destOrd="0" presId="urn:microsoft.com/office/officeart/2005/8/layout/orgChart1"/>
    <dgm:cxn modelId="{7F30AAFA-ED66-4765-9903-F6F743FC3F49}" type="presParOf" srcId="{F22DA077-B3B4-4059-8671-E6A22876FD17}" destId="{7DDD6347-957F-486B-83D8-611C96A361D0}" srcOrd="0" destOrd="0" presId="urn:microsoft.com/office/officeart/2005/8/layout/orgChart1"/>
    <dgm:cxn modelId="{6AAA0373-4BDE-4129-A0A9-CCACECE9E27A}" type="presParOf" srcId="{F22DA077-B3B4-4059-8671-E6A22876FD17}" destId="{D6AE1043-D4D7-4CA2-B0EB-04A7FD496327}" srcOrd="1" destOrd="0" presId="urn:microsoft.com/office/officeart/2005/8/layout/orgChart1"/>
    <dgm:cxn modelId="{4B2DD9DF-D896-4599-B854-536F9CEF60E2}" type="presParOf" srcId="{D6AE1043-D4D7-4CA2-B0EB-04A7FD496327}" destId="{325BB02A-34A5-4EC5-8B43-011265F9FE80}" srcOrd="0" destOrd="0" presId="urn:microsoft.com/office/officeart/2005/8/layout/orgChart1"/>
    <dgm:cxn modelId="{B12C5192-6BF7-4489-A1EA-CCB0276C1186}" type="presParOf" srcId="{325BB02A-34A5-4EC5-8B43-011265F9FE80}" destId="{B342A4CD-2484-4074-A677-73069674EEFB}" srcOrd="0" destOrd="0" presId="urn:microsoft.com/office/officeart/2005/8/layout/orgChart1"/>
    <dgm:cxn modelId="{E978669F-05B5-434F-9B4C-7FA5E6D0FF79}" type="presParOf" srcId="{325BB02A-34A5-4EC5-8B43-011265F9FE80}" destId="{967EBD2D-6ADE-4960-9B78-F31435E56A81}" srcOrd="1" destOrd="0" presId="urn:microsoft.com/office/officeart/2005/8/layout/orgChart1"/>
    <dgm:cxn modelId="{908EA2FD-3520-481B-B565-76CFE3B9E2C3}" type="presParOf" srcId="{D6AE1043-D4D7-4CA2-B0EB-04A7FD496327}" destId="{13E85DCF-A61B-4899-98BD-BD49257D47ED}" srcOrd="1" destOrd="0" presId="urn:microsoft.com/office/officeart/2005/8/layout/orgChart1"/>
    <dgm:cxn modelId="{B92F5513-B80A-4E9F-82D6-6AE90320F086}" type="presParOf" srcId="{D6AE1043-D4D7-4CA2-B0EB-04A7FD496327}" destId="{6CBDC0C8-3A9B-446C-8E5E-4C7202BE8A20}" srcOrd="2" destOrd="0" presId="urn:microsoft.com/office/officeart/2005/8/layout/orgChart1"/>
    <dgm:cxn modelId="{F7556ADD-6358-48AF-9D24-F95774680EB7}" type="presParOf" srcId="{F22DA077-B3B4-4059-8671-E6A22876FD17}" destId="{F3B140D3-E584-4885-AB68-BC104DFA3494}" srcOrd="2" destOrd="0" presId="urn:microsoft.com/office/officeart/2005/8/layout/orgChart1"/>
    <dgm:cxn modelId="{2E13993B-859E-42D0-9318-BC32685C7B53}" type="presParOf" srcId="{F22DA077-B3B4-4059-8671-E6A22876FD17}" destId="{0661B2A4-A5CD-4E2D-9B20-7C4281331586}" srcOrd="3" destOrd="0" presId="urn:microsoft.com/office/officeart/2005/8/layout/orgChart1"/>
    <dgm:cxn modelId="{419F756E-6F3D-46CA-882F-915E8FCFD9A3}" type="presParOf" srcId="{0661B2A4-A5CD-4E2D-9B20-7C4281331586}" destId="{20269E8A-AE33-46A1-AA95-1A0DA3D4BCBF}" srcOrd="0" destOrd="0" presId="urn:microsoft.com/office/officeart/2005/8/layout/orgChart1"/>
    <dgm:cxn modelId="{AAC6ADB3-D0CA-4D36-B698-74F45145E86F}" type="presParOf" srcId="{20269E8A-AE33-46A1-AA95-1A0DA3D4BCBF}" destId="{9D023331-386A-4612-BF89-A4E9ECF01B62}" srcOrd="0" destOrd="0" presId="urn:microsoft.com/office/officeart/2005/8/layout/orgChart1"/>
    <dgm:cxn modelId="{4B3CF423-4387-43E8-A046-F53403B4222E}" type="presParOf" srcId="{20269E8A-AE33-46A1-AA95-1A0DA3D4BCBF}" destId="{9E0B6BA1-49B9-468C-9D38-408B14477AF2}" srcOrd="1" destOrd="0" presId="urn:microsoft.com/office/officeart/2005/8/layout/orgChart1"/>
    <dgm:cxn modelId="{81843AF5-B2B6-462A-BC47-C82F60DE4720}" type="presParOf" srcId="{0661B2A4-A5CD-4E2D-9B20-7C4281331586}" destId="{B63F1406-A519-4C16-8927-35F9E3D2BBE2}" srcOrd="1" destOrd="0" presId="urn:microsoft.com/office/officeart/2005/8/layout/orgChart1"/>
    <dgm:cxn modelId="{AFBBB5E9-8114-48E7-A710-5E7000E4E894}" type="presParOf" srcId="{0661B2A4-A5CD-4E2D-9B20-7C4281331586}" destId="{B7D7FB45-7BA2-48B6-81AB-06A651B11076}" srcOrd="2" destOrd="0" presId="urn:microsoft.com/office/officeart/2005/8/layout/orgChart1"/>
    <dgm:cxn modelId="{E4A27CC9-38A0-4F51-89ED-3527399F4929}" type="presParOf" srcId="{F22DA077-B3B4-4059-8671-E6A22876FD17}" destId="{421AD195-1A22-4E60-AA6E-3A31E3E03311}" srcOrd="4" destOrd="0" presId="urn:microsoft.com/office/officeart/2005/8/layout/orgChart1"/>
    <dgm:cxn modelId="{CFE8F184-29BF-4849-A0E5-536EAD2BE22D}" type="presParOf" srcId="{F22DA077-B3B4-4059-8671-E6A22876FD17}" destId="{1CB3E56B-D577-47D7-8125-C0507C9A1841}" srcOrd="5" destOrd="0" presId="urn:microsoft.com/office/officeart/2005/8/layout/orgChart1"/>
    <dgm:cxn modelId="{40B3F72E-D0C9-45C3-B0A4-5C9DDE7C502A}" type="presParOf" srcId="{1CB3E56B-D577-47D7-8125-C0507C9A1841}" destId="{A1437720-B146-4125-AE9D-1BEFB79063E9}" srcOrd="0" destOrd="0" presId="urn:microsoft.com/office/officeart/2005/8/layout/orgChart1"/>
    <dgm:cxn modelId="{EED00A41-A102-42E5-8FBD-1B78F781DF6B}" type="presParOf" srcId="{A1437720-B146-4125-AE9D-1BEFB79063E9}" destId="{D23DBE1A-0C74-4750-97D2-C08E43EBF2E0}" srcOrd="0" destOrd="0" presId="urn:microsoft.com/office/officeart/2005/8/layout/orgChart1"/>
    <dgm:cxn modelId="{E6EDCAF8-5580-4A67-8E1C-EB7AA71C1148}" type="presParOf" srcId="{A1437720-B146-4125-AE9D-1BEFB79063E9}" destId="{740CEE08-F573-4B29-A1FF-79BCE44ECC81}" srcOrd="1" destOrd="0" presId="urn:microsoft.com/office/officeart/2005/8/layout/orgChart1"/>
    <dgm:cxn modelId="{790C01F8-2AF1-4274-8AC0-F5BD13061C70}" type="presParOf" srcId="{1CB3E56B-D577-47D7-8125-C0507C9A1841}" destId="{1B1A2E83-D8BD-407B-8F92-378C1125871B}" srcOrd="1" destOrd="0" presId="urn:microsoft.com/office/officeart/2005/8/layout/orgChart1"/>
    <dgm:cxn modelId="{F931D21E-D0F5-481F-ABC7-C28DD22D45AD}" type="presParOf" srcId="{1CB3E56B-D577-47D7-8125-C0507C9A1841}" destId="{B104307E-5417-4148-BFD9-624BE28B0F9A}" srcOrd="2" destOrd="0" presId="urn:microsoft.com/office/officeart/2005/8/layout/orgChart1"/>
    <dgm:cxn modelId="{D15E2C9D-76A8-4CC4-B101-29D9A05EED63}" type="presParOf" srcId="{F22DA077-B3B4-4059-8671-E6A22876FD17}" destId="{EC626DDE-E4A0-48A3-A684-FFE7E925CFF7}" srcOrd="6" destOrd="0" presId="urn:microsoft.com/office/officeart/2005/8/layout/orgChart1"/>
    <dgm:cxn modelId="{903B6369-A80B-4003-8B7B-0E218D0FAFE2}" type="presParOf" srcId="{F22DA077-B3B4-4059-8671-E6A22876FD17}" destId="{B7C6CE4C-05E2-48E6-AA8D-CD265BA33EBC}" srcOrd="7" destOrd="0" presId="urn:microsoft.com/office/officeart/2005/8/layout/orgChart1"/>
    <dgm:cxn modelId="{05703437-1025-43EC-BFFF-6D278E13BE2C}" type="presParOf" srcId="{B7C6CE4C-05E2-48E6-AA8D-CD265BA33EBC}" destId="{2BECB0C6-D444-4D39-8ED4-55B426E76C53}" srcOrd="0" destOrd="0" presId="urn:microsoft.com/office/officeart/2005/8/layout/orgChart1"/>
    <dgm:cxn modelId="{58EFF0F4-8AA8-486C-94FE-CA0E7215C91E}" type="presParOf" srcId="{2BECB0C6-D444-4D39-8ED4-55B426E76C53}" destId="{6C7029A5-E34A-498A-A5FC-0A99DEB81731}" srcOrd="0" destOrd="0" presId="urn:microsoft.com/office/officeart/2005/8/layout/orgChart1"/>
    <dgm:cxn modelId="{3A279736-FEDC-415B-A3B4-339ACA231FC5}" type="presParOf" srcId="{2BECB0C6-D444-4D39-8ED4-55B426E76C53}" destId="{E8F00989-D68D-44B5-822C-6CA93B4BF2B1}" srcOrd="1" destOrd="0" presId="urn:microsoft.com/office/officeart/2005/8/layout/orgChart1"/>
    <dgm:cxn modelId="{5B54D8AE-E272-477B-9116-03858A94B9CF}" type="presParOf" srcId="{B7C6CE4C-05E2-48E6-AA8D-CD265BA33EBC}" destId="{F337AD37-F2F9-4C90-B33C-1AD60AEFE4BF}" srcOrd="1" destOrd="0" presId="urn:microsoft.com/office/officeart/2005/8/layout/orgChart1"/>
    <dgm:cxn modelId="{9C65ECB6-062B-4917-A383-EDC1878F60B7}" type="presParOf" srcId="{B7C6CE4C-05E2-48E6-AA8D-CD265BA33EBC}" destId="{FBB0CC81-769A-49D0-8631-F9F5B5D6198D}" srcOrd="2" destOrd="0" presId="urn:microsoft.com/office/officeart/2005/8/layout/orgChart1"/>
    <dgm:cxn modelId="{E0C18779-6E85-4AB3-8403-23F261FF5DC3}" type="presParOf" srcId="{2F02C2AD-8C4F-433B-B256-62AFF640908E}" destId="{42F1A783-3EF5-4387-B84F-7B7EE98CB0A8}" srcOrd="2" destOrd="0" presId="urn:microsoft.com/office/officeart/2005/8/layout/orgChart1"/>
    <dgm:cxn modelId="{00EDD2F9-E567-4FB0-BD15-7300985C6E5B}" type="presParOf" srcId="{3909D561-BC61-4106-9096-4F65775AC02A}" destId="{30C0604C-23D2-41C8-AB04-02A3E129B860}" srcOrd="2" destOrd="0" presId="urn:microsoft.com/office/officeart/2005/8/layout/orgChart1"/>
    <dgm:cxn modelId="{896E63D0-3D18-4A8F-BD90-B6792FD75A59}" type="presParOf" srcId="{3909D561-BC61-4106-9096-4F65775AC02A}" destId="{99042AAA-017F-4252-A14C-AE60ADD871C8}" srcOrd="3" destOrd="0" presId="urn:microsoft.com/office/officeart/2005/8/layout/orgChart1"/>
    <dgm:cxn modelId="{34E370CF-7105-4A8F-91D4-E72455E61615}" type="presParOf" srcId="{99042AAA-017F-4252-A14C-AE60ADD871C8}" destId="{4C621287-B140-41DD-A8C6-DFBAF9ADB71E}" srcOrd="0" destOrd="0" presId="urn:microsoft.com/office/officeart/2005/8/layout/orgChart1"/>
    <dgm:cxn modelId="{BF48CA13-6D06-4D4E-B067-0484AFBD2ACD}" type="presParOf" srcId="{4C621287-B140-41DD-A8C6-DFBAF9ADB71E}" destId="{2FB925A0-4B43-4F34-A4C3-8446C1773EEF}" srcOrd="0" destOrd="0" presId="urn:microsoft.com/office/officeart/2005/8/layout/orgChart1"/>
    <dgm:cxn modelId="{A061E96A-46C4-4191-A47E-7B8D522305D4}" type="presParOf" srcId="{4C621287-B140-41DD-A8C6-DFBAF9ADB71E}" destId="{D4F216E3-756C-421E-857E-386E20E18A7E}" srcOrd="1" destOrd="0" presId="urn:microsoft.com/office/officeart/2005/8/layout/orgChart1"/>
    <dgm:cxn modelId="{98B67D58-5FFA-44B0-AAC5-ABFDD2648807}" type="presParOf" srcId="{99042AAA-017F-4252-A14C-AE60ADD871C8}" destId="{CAE58D29-BD7A-48BC-9E78-75D43858A28E}" srcOrd="1" destOrd="0" presId="urn:microsoft.com/office/officeart/2005/8/layout/orgChart1"/>
    <dgm:cxn modelId="{1A6EBCF0-7644-4C4E-B30D-6DA8A0F8EB0A}" type="presParOf" srcId="{CAE58D29-BD7A-48BC-9E78-75D43858A28E}" destId="{F6453C17-0FC9-4C42-B24C-6321D507B103}" srcOrd="0" destOrd="0" presId="urn:microsoft.com/office/officeart/2005/8/layout/orgChart1"/>
    <dgm:cxn modelId="{89DEF05C-C007-4981-9BCD-A2EBD3BB33C7}" type="presParOf" srcId="{CAE58D29-BD7A-48BC-9E78-75D43858A28E}" destId="{B7E7E97C-ED21-46A7-BEFA-1CF7BB43A374}" srcOrd="1" destOrd="0" presId="urn:microsoft.com/office/officeart/2005/8/layout/orgChart1"/>
    <dgm:cxn modelId="{B04B09E7-EF31-48C2-908E-E5722CBC3DE1}" type="presParOf" srcId="{B7E7E97C-ED21-46A7-BEFA-1CF7BB43A374}" destId="{A99F750A-4F2B-4467-8B13-DB5D7061834C}" srcOrd="0" destOrd="0" presId="urn:microsoft.com/office/officeart/2005/8/layout/orgChart1"/>
    <dgm:cxn modelId="{00626A66-F6D9-45E1-95DE-3AE9EEDB57BA}" type="presParOf" srcId="{A99F750A-4F2B-4467-8B13-DB5D7061834C}" destId="{C0B41CA3-2575-4523-8E45-AF0C57090DF4}" srcOrd="0" destOrd="0" presId="urn:microsoft.com/office/officeart/2005/8/layout/orgChart1"/>
    <dgm:cxn modelId="{F7AD4C44-7281-41ED-84A1-4BA6306ABBFE}" type="presParOf" srcId="{A99F750A-4F2B-4467-8B13-DB5D7061834C}" destId="{3805A081-79AA-4119-990C-96E33EF09815}" srcOrd="1" destOrd="0" presId="urn:microsoft.com/office/officeart/2005/8/layout/orgChart1"/>
    <dgm:cxn modelId="{E3E1F18F-D3FF-4685-8051-DC66E4CAE8E6}" type="presParOf" srcId="{B7E7E97C-ED21-46A7-BEFA-1CF7BB43A374}" destId="{D7DEE759-57AA-4CEA-B37E-B34A6E1D7147}" srcOrd="1" destOrd="0" presId="urn:microsoft.com/office/officeart/2005/8/layout/orgChart1"/>
    <dgm:cxn modelId="{35F4CC97-7653-4467-B5D0-664DCAE68318}" type="presParOf" srcId="{B7E7E97C-ED21-46A7-BEFA-1CF7BB43A374}" destId="{F0A39402-B67E-4DB4-B027-B16A791F6B06}" srcOrd="2" destOrd="0" presId="urn:microsoft.com/office/officeart/2005/8/layout/orgChart1"/>
    <dgm:cxn modelId="{5E3F2EB3-1223-4987-894F-DF143852B015}" type="presParOf" srcId="{CAE58D29-BD7A-48BC-9E78-75D43858A28E}" destId="{59BC0A1B-1A24-48C1-A6F7-96FEDED507C9}" srcOrd="2" destOrd="0" presId="urn:microsoft.com/office/officeart/2005/8/layout/orgChart1"/>
    <dgm:cxn modelId="{FB99317E-BA91-40A0-AC84-CACFDE92A840}" type="presParOf" srcId="{CAE58D29-BD7A-48BC-9E78-75D43858A28E}" destId="{A7086A9B-3DDB-48A0-AF9E-2F32717749A5}" srcOrd="3" destOrd="0" presId="urn:microsoft.com/office/officeart/2005/8/layout/orgChart1"/>
    <dgm:cxn modelId="{B2F1291A-0BE0-46F8-BDFA-7A2EE812B723}" type="presParOf" srcId="{A7086A9B-3DDB-48A0-AF9E-2F32717749A5}" destId="{B47FF4D9-B89E-4388-8354-44CFCF1BE1C4}" srcOrd="0" destOrd="0" presId="urn:microsoft.com/office/officeart/2005/8/layout/orgChart1"/>
    <dgm:cxn modelId="{B9130E1C-460E-4CBB-88E6-F163291ECF77}" type="presParOf" srcId="{B47FF4D9-B89E-4388-8354-44CFCF1BE1C4}" destId="{A5200E94-CD46-4BF4-83E3-61673878607E}" srcOrd="0" destOrd="0" presId="urn:microsoft.com/office/officeart/2005/8/layout/orgChart1"/>
    <dgm:cxn modelId="{9C0620A5-B2FC-4482-BF16-AEE2292FDAC1}" type="presParOf" srcId="{B47FF4D9-B89E-4388-8354-44CFCF1BE1C4}" destId="{0F19731D-8B8E-4DA0-B7F2-9CC4696BBB68}" srcOrd="1" destOrd="0" presId="urn:microsoft.com/office/officeart/2005/8/layout/orgChart1"/>
    <dgm:cxn modelId="{3E4129D7-1536-4932-9DE8-DBABB882A998}" type="presParOf" srcId="{A7086A9B-3DDB-48A0-AF9E-2F32717749A5}" destId="{BF0FF468-2E5B-4A2C-979C-62EE3A06B278}" srcOrd="1" destOrd="0" presId="urn:microsoft.com/office/officeart/2005/8/layout/orgChart1"/>
    <dgm:cxn modelId="{23B12FBD-FF4E-4BF8-AEAF-C4ED49909A50}" type="presParOf" srcId="{A7086A9B-3DDB-48A0-AF9E-2F32717749A5}" destId="{4364A494-707C-46EB-A6E0-EF082C2CCFD2}" srcOrd="2" destOrd="0" presId="urn:microsoft.com/office/officeart/2005/8/layout/orgChart1"/>
    <dgm:cxn modelId="{FB8C4BEC-91EE-4FDE-91FF-D6CA64192BAC}" type="presParOf" srcId="{CAE58D29-BD7A-48BC-9E78-75D43858A28E}" destId="{AA280B3A-5096-449E-8DFC-AD8D96914D38}" srcOrd="4" destOrd="0" presId="urn:microsoft.com/office/officeart/2005/8/layout/orgChart1"/>
    <dgm:cxn modelId="{75C3F982-B5AB-48E3-8372-6841FACDDEF6}" type="presParOf" srcId="{CAE58D29-BD7A-48BC-9E78-75D43858A28E}" destId="{7A8A2BEB-0454-472A-8A36-7A6CF2ED96D5}" srcOrd="5" destOrd="0" presId="urn:microsoft.com/office/officeart/2005/8/layout/orgChart1"/>
    <dgm:cxn modelId="{7C30F7C3-A61B-4527-BB1F-57AE9D35798C}" type="presParOf" srcId="{7A8A2BEB-0454-472A-8A36-7A6CF2ED96D5}" destId="{7C1C5062-4F65-4DD9-BCC7-F709DDB7401A}" srcOrd="0" destOrd="0" presId="urn:microsoft.com/office/officeart/2005/8/layout/orgChart1"/>
    <dgm:cxn modelId="{862B7C49-1A3E-4983-B7E2-58FD5B2597D0}" type="presParOf" srcId="{7C1C5062-4F65-4DD9-BCC7-F709DDB7401A}" destId="{603F0908-6DE2-40E5-B6C2-0ADF310E6EA2}" srcOrd="0" destOrd="0" presId="urn:microsoft.com/office/officeart/2005/8/layout/orgChart1"/>
    <dgm:cxn modelId="{C6E43B03-7A10-40AE-BEBD-AB8EC6E1164E}" type="presParOf" srcId="{7C1C5062-4F65-4DD9-BCC7-F709DDB7401A}" destId="{DA53145D-5159-4CFA-A1EF-165E9133CD38}" srcOrd="1" destOrd="0" presId="urn:microsoft.com/office/officeart/2005/8/layout/orgChart1"/>
    <dgm:cxn modelId="{65D8C5BD-1EFE-48C9-B8F1-CBEDDC2EE81B}" type="presParOf" srcId="{7A8A2BEB-0454-472A-8A36-7A6CF2ED96D5}" destId="{CC1AA4D0-6618-43DE-B2B6-21F4B9DD45B8}" srcOrd="1" destOrd="0" presId="urn:microsoft.com/office/officeart/2005/8/layout/orgChart1"/>
    <dgm:cxn modelId="{FC520047-5042-4D73-98E2-BC3DFE9E1997}" type="presParOf" srcId="{7A8A2BEB-0454-472A-8A36-7A6CF2ED96D5}" destId="{A2948379-DE22-4DDB-9E98-D776DD123CA1}" srcOrd="2" destOrd="0" presId="urn:microsoft.com/office/officeart/2005/8/layout/orgChart1"/>
    <dgm:cxn modelId="{EDAD3D5F-AF60-4F42-AEFE-D59BB39DEEAA}" type="presParOf" srcId="{CAE58D29-BD7A-48BC-9E78-75D43858A28E}" destId="{070C90CE-4085-48D4-81CB-666CA5F2213F}" srcOrd="6" destOrd="0" presId="urn:microsoft.com/office/officeart/2005/8/layout/orgChart1"/>
    <dgm:cxn modelId="{BF6C1583-691E-4B78-BE5F-0EAD4276035F}" type="presParOf" srcId="{CAE58D29-BD7A-48BC-9E78-75D43858A28E}" destId="{9F6EEFCB-BF9A-469C-9277-4BD39F4E1D43}" srcOrd="7" destOrd="0" presId="urn:microsoft.com/office/officeart/2005/8/layout/orgChart1"/>
    <dgm:cxn modelId="{19DF2FAB-7911-4744-97A1-ACE290E45554}" type="presParOf" srcId="{9F6EEFCB-BF9A-469C-9277-4BD39F4E1D43}" destId="{2E6EA9BF-4B33-4850-9F8F-C059AE82A151}" srcOrd="0" destOrd="0" presId="urn:microsoft.com/office/officeart/2005/8/layout/orgChart1"/>
    <dgm:cxn modelId="{056E778E-6048-48C2-AB7A-8A5EFECB40EB}" type="presParOf" srcId="{2E6EA9BF-4B33-4850-9F8F-C059AE82A151}" destId="{CC2765B8-23FF-417C-8B9F-CA341B9C4BEA}" srcOrd="0" destOrd="0" presId="urn:microsoft.com/office/officeart/2005/8/layout/orgChart1"/>
    <dgm:cxn modelId="{3C483168-CA5F-4FBA-BD72-DDACE78CA2A4}" type="presParOf" srcId="{2E6EA9BF-4B33-4850-9F8F-C059AE82A151}" destId="{2AE1E3BF-A2D0-4498-9B48-B1773F6C4A78}" srcOrd="1" destOrd="0" presId="urn:microsoft.com/office/officeart/2005/8/layout/orgChart1"/>
    <dgm:cxn modelId="{D6FC0376-290A-4866-B36E-F026F1FC5CED}" type="presParOf" srcId="{9F6EEFCB-BF9A-469C-9277-4BD39F4E1D43}" destId="{CC2A950F-7C19-4EB7-9DEB-E86AE9561345}" srcOrd="1" destOrd="0" presId="urn:microsoft.com/office/officeart/2005/8/layout/orgChart1"/>
    <dgm:cxn modelId="{6CF03281-9BC4-4EA1-8D0F-B7547C5873E6}" type="presParOf" srcId="{9F6EEFCB-BF9A-469C-9277-4BD39F4E1D43}" destId="{678015BF-9B7B-4714-A2AD-909044019C4D}" srcOrd="2" destOrd="0" presId="urn:microsoft.com/office/officeart/2005/8/layout/orgChart1"/>
    <dgm:cxn modelId="{3E126016-CDE1-49D5-B27B-2B5F8758AFC5}" type="presParOf" srcId="{99042AAA-017F-4252-A14C-AE60ADD871C8}" destId="{B42AB2DA-2477-4320-8C77-300A78862760}" srcOrd="2" destOrd="0" presId="urn:microsoft.com/office/officeart/2005/8/layout/orgChart1"/>
    <dgm:cxn modelId="{8D09721C-6D54-40EE-B8C2-77E2A256BBA0}" type="presParOf" srcId="{A2501456-9082-4AE0-ABD2-46D3334B90FA}" destId="{B54969F4-1424-4E5B-BB2E-B82100C098B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2AA045-8631-48C4-8CDF-79A35479C77A}">
      <dsp:nvSpPr>
        <dsp:cNvPr id="0" name=""/>
        <dsp:cNvSpPr/>
      </dsp:nvSpPr>
      <dsp:spPr>
        <a:xfrm>
          <a:off x="5905081" y="494338"/>
          <a:ext cx="103524" cy="3253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53614"/>
              </a:lnTo>
              <a:lnTo>
                <a:pt x="103524" y="325361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986CED-E6C7-418D-AE60-4823FAF58B90}">
      <dsp:nvSpPr>
        <dsp:cNvPr id="0" name=""/>
        <dsp:cNvSpPr/>
      </dsp:nvSpPr>
      <dsp:spPr>
        <a:xfrm>
          <a:off x="5801557" y="494338"/>
          <a:ext cx="103524" cy="3253614"/>
        </a:xfrm>
        <a:custGeom>
          <a:avLst/>
          <a:gdLst/>
          <a:ahLst/>
          <a:cxnLst/>
          <a:rect l="0" t="0" r="0" b="0"/>
          <a:pathLst>
            <a:path>
              <a:moveTo>
                <a:pt x="103524" y="0"/>
              </a:moveTo>
              <a:lnTo>
                <a:pt x="103524" y="3253614"/>
              </a:lnTo>
              <a:lnTo>
                <a:pt x="0" y="325361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B8B708-1B0F-4141-A8BF-96574886415C}">
      <dsp:nvSpPr>
        <dsp:cNvPr id="0" name=""/>
        <dsp:cNvSpPr/>
      </dsp:nvSpPr>
      <dsp:spPr>
        <a:xfrm>
          <a:off x="5905081" y="494338"/>
          <a:ext cx="103524" cy="25535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53594"/>
              </a:lnTo>
              <a:lnTo>
                <a:pt x="103524" y="255359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B34484-089C-478A-A12D-9B49F9821D77}">
      <dsp:nvSpPr>
        <dsp:cNvPr id="0" name=""/>
        <dsp:cNvSpPr/>
      </dsp:nvSpPr>
      <dsp:spPr>
        <a:xfrm>
          <a:off x="5801557" y="494338"/>
          <a:ext cx="103524" cy="2553594"/>
        </a:xfrm>
        <a:custGeom>
          <a:avLst/>
          <a:gdLst/>
          <a:ahLst/>
          <a:cxnLst/>
          <a:rect l="0" t="0" r="0" b="0"/>
          <a:pathLst>
            <a:path>
              <a:moveTo>
                <a:pt x="103524" y="0"/>
              </a:moveTo>
              <a:lnTo>
                <a:pt x="103524" y="2553594"/>
              </a:lnTo>
              <a:lnTo>
                <a:pt x="0" y="255359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B506B2-815D-4253-BD17-83B53EB0B2B7}">
      <dsp:nvSpPr>
        <dsp:cNvPr id="0" name=""/>
        <dsp:cNvSpPr/>
      </dsp:nvSpPr>
      <dsp:spPr>
        <a:xfrm>
          <a:off x="5905081" y="494338"/>
          <a:ext cx="103524" cy="18535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3574"/>
              </a:lnTo>
              <a:lnTo>
                <a:pt x="103524" y="185357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DE53B3-959C-4550-B403-3160E4E79E4A}">
      <dsp:nvSpPr>
        <dsp:cNvPr id="0" name=""/>
        <dsp:cNvSpPr/>
      </dsp:nvSpPr>
      <dsp:spPr>
        <a:xfrm>
          <a:off x="5801557" y="494338"/>
          <a:ext cx="103524" cy="1853574"/>
        </a:xfrm>
        <a:custGeom>
          <a:avLst/>
          <a:gdLst/>
          <a:ahLst/>
          <a:cxnLst/>
          <a:rect l="0" t="0" r="0" b="0"/>
          <a:pathLst>
            <a:path>
              <a:moveTo>
                <a:pt x="103524" y="0"/>
              </a:moveTo>
              <a:lnTo>
                <a:pt x="103524" y="1853574"/>
              </a:lnTo>
              <a:lnTo>
                <a:pt x="0" y="185357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C0604C-23D2-41C8-AB04-02A3E129B860}">
      <dsp:nvSpPr>
        <dsp:cNvPr id="0" name=""/>
        <dsp:cNvSpPr/>
      </dsp:nvSpPr>
      <dsp:spPr>
        <a:xfrm>
          <a:off x="5905081" y="494338"/>
          <a:ext cx="103524" cy="11535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3554"/>
              </a:lnTo>
              <a:lnTo>
                <a:pt x="103524" y="115355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18E00E-E94E-4551-A85B-52DC67819796}">
      <dsp:nvSpPr>
        <dsp:cNvPr id="0" name=""/>
        <dsp:cNvSpPr/>
      </dsp:nvSpPr>
      <dsp:spPr>
        <a:xfrm>
          <a:off x="5801557" y="494338"/>
          <a:ext cx="103524" cy="1153554"/>
        </a:xfrm>
        <a:custGeom>
          <a:avLst/>
          <a:gdLst/>
          <a:ahLst/>
          <a:cxnLst/>
          <a:rect l="0" t="0" r="0" b="0"/>
          <a:pathLst>
            <a:path>
              <a:moveTo>
                <a:pt x="103524" y="0"/>
              </a:moveTo>
              <a:lnTo>
                <a:pt x="103524" y="1153554"/>
              </a:lnTo>
              <a:lnTo>
                <a:pt x="0" y="115355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F76B5B-D66D-44D1-9574-20E89AAFB353}">
      <dsp:nvSpPr>
        <dsp:cNvPr id="0" name=""/>
        <dsp:cNvSpPr/>
      </dsp:nvSpPr>
      <dsp:spPr>
        <a:xfrm>
          <a:off x="5905081" y="494338"/>
          <a:ext cx="103524" cy="4535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3534"/>
              </a:lnTo>
              <a:lnTo>
                <a:pt x="103524" y="45353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19D484-EAB1-4CAE-BF61-2A0B84C0FB1F}">
      <dsp:nvSpPr>
        <dsp:cNvPr id="0" name=""/>
        <dsp:cNvSpPr/>
      </dsp:nvSpPr>
      <dsp:spPr>
        <a:xfrm>
          <a:off x="5801557" y="494338"/>
          <a:ext cx="103524" cy="453534"/>
        </a:xfrm>
        <a:custGeom>
          <a:avLst/>
          <a:gdLst/>
          <a:ahLst/>
          <a:cxnLst/>
          <a:rect l="0" t="0" r="0" b="0"/>
          <a:pathLst>
            <a:path>
              <a:moveTo>
                <a:pt x="103524" y="0"/>
              </a:moveTo>
              <a:lnTo>
                <a:pt x="103524" y="453534"/>
              </a:lnTo>
              <a:lnTo>
                <a:pt x="0" y="45353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4125D5-DABB-43A1-9618-28988575D3DC}">
      <dsp:nvSpPr>
        <dsp:cNvPr id="0" name=""/>
        <dsp:cNvSpPr/>
      </dsp:nvSpPr>
      <dsp:spPr>
        <a:xfrm>
          <a:off x="2528223" y="1194358"/>
          <a:ext cx="147891" cy="3253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53614"/>
              </a:lnTo>
              <a:lnTo>
                <a:pt x="147891" y="325361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4ECB00-027B-4644-944B-0F18AE419681}">
      <dsp:nvSpPr>
        <dsp:cNvPr id="0" name=""/>
        <dsp:cNvSpPr/>
      </dsp:nvSpPr>
      <dsp:spPr>
        <a:xfrm>
          <a:off x="2528223" y="1194358"/>
          <a:ext cx="147891" cy="25535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53594"/>
              </a:lnTo>
              <a:lnTo>
                <a:pt x="147891" y="255359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F96F95-01FC-4727-863C-02B2FF91DED3}">
      <dsp:nvSpPr>
        <dsp:cNvPr id="0" name=""/>
        <dsp:cNvSpPr/>
      </dsp:nvSpPr>
      <dsp:spPr>
        <a:xfrm>
          <a:off x="2528223" y="1194358"/>
          <a:ext cx="147891" cy="18535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3574"/>
              </a:lnTo>
              <a:lnTo>
                <a:pt x="147891" y="185357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C9675C-9087-4B34-8C4F-FB011CC31C97}">
      <dsp:nvSpPr>
        <dsp:cNvPr id="0" name=""/>
        <dsp:cNvSpPr/>
      </dsp:nvSpPr>
      <dsp:spPr>
        <a:xfrm>
          <a:off x="2528223" y="1194358"/>
          <a:ext cx="147891" cy="11535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3554"/>
              </a:lnTo>
              <a:lnTo>
                <a:pt x="147891" y="115355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2A7F50-0625-44BA-A28C-5A6E325DAB81}">
      <dsp:nvSpPr>
        <dsp:cNvPr id="0" name=""/>
        <dsp:cNvSpPr/>
      </dsp:nvSpPr>
      <dsp:spPr>
        <a:xfrm>
          <a:off x="2528223" y="1194358"/>
          <a:ext cx="147891" cy="4535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3534"/>
              </a:lnTo>
              <a:lnTo>
                <a:pt x="147891" y="45353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FCB042-95EB-41BD-B864-1100EABD27DD}">
      <dsp:nvSpPr>
        <dsp:cNvPr id="0" name=""/>
        <dsp:cNvSpPr/>
      </dsp:nvSpPr>
      <dsp:spPr>
        <a:xfrm>
          <a:off x="2326105" y="494338"/>
          <a:ext cx="596496" cy="207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524"/>
              </a:lnTo>
              <a:lnTo>
                <a:pt x="596496" y="103524"/>
              </a:lnTo>
              <a:lnTo>
                <a:pt x="596496" y="207048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CA1B15-937C-4133-89F8-DFE7EAF935D5}">
      <dsp:nvSpPr>
        <dsp:cNvPr id="0" name=""/>
        <dsp:cNvSpPr/>
      </dsp:nvSpPr>
      <dsp:spPr>
        <a:xfrm>
          <a:off x="1335231" y="1194358"/>
          <a:ext cx="147891" cy="18535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3574"/>
              </a:lnTo>
              <a:lnTo>
                <a:pt x="147891" y="185357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B65DA0-093B-41AF-958F-06975ED36054}">
      <dsp:nvSpPr>
        <dsp:cNvPr id="0" name=""/>
        <dsp:cNvSpPr/>
      </dsp:nvSpPr>
      <dsp:spPr>
        <a:xfrm>
          <a:off x="1335231" y="1194358"/>
          <a:ext cx="147891" cy="11535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3554"/>
              </a:lnTo>
              <a:lnTo>
                <a:pt x="147891" y="115355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8A0E52-9320-4E70-A8C7-5C2EBE256560}">
      <dsp:nvSpPr>
        <dsp:cNvPr id="0" name=""/>
        <dsp:cNvSpPr/>
      </dsp:nvSpPr>
      <dsp:spPr>
        <a:xfrm>
          <a:off x="1335231" y="1194358"/>
          <a:ext cx="147891" cy="4535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3534"/>
              </a:lnTo>
              <a:lnTo>
                <a:pt x="147891" y="45353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DFCE3A-2034-4D75-BD41-56FA21C54905}">
      <dsp:nvSpPr>
        <dsp:cNvPr id="0" name=""/>
        <dsp:cNvSpPr/>
      </dsp:nvSpPr>
      <dsp:spPr>
        <a:xfrm>
          <a:off x="1729609" y="494338"/>
          <a:ext cx="596496" cy="207048"/>
        </a:xfrm>
        <a:custGeom>
          <a:avLst/>
          <a:gdLst/>
          <a:ahLst/>
          <a:cxnLst/>
          <a:rect l="0" t="0" r="0" b="0"/>
          <a:pathLst>
            <a:path>
              <a:moveTo>
                <a:pt x="596496" y="0"/>
              </a:moveTo>
              <a:lnTo>
                <a:pt x="596496" y="103524"/>
              </a:lnTo>
              <a:lnTo>
                <a:pt x="0" y="103524"/>
              </a:lnTo>
              <a:lnTo>
                <a:pt x="0" y="207048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CE67C9-5E6D-4783-9B6C-9D74AB0A466E}">
      <dsp:nvSpPr>
        <dsp:cNvPr id="0" name=""/>
        <dsp:cNvSpPr/>
      </dsp:nvSpPr>
      <dsp:spPr>
        <a:xfrm>
          <a:off x="1833133" y="1366"/>
          <a:ext cx="985943" cy="49297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latin typeface="Calibri" pitchFamily="34" charset="0"/>
              <a:cs typeface="Calibri" pitchFamily="34" charset="0"/>
            </a:rPr>
            <a:t>Bulk Imaging Detection</a:t>
          </a:r>
          <a:endParaRPr lang="en-US" sz="1000" b="1" kern="1200" dirty="0">
            <a:latin typeface="Calibri" pitchFamily="34" charset="0"/>
            <a:cs typeface="Calibri" pitchFamily="34" charset="0"/>
          </a:endParaRPr>
        </a:p>
      </dsp:txBody>
      <dsp:txXfrm>
        <a:off x="1833133" y="1366"/>
        <a:ext cx="985943" cy="492971"/>
      </dsp:txXfrm>
    </dsp:sp>
    <dsp:sp modelId="{A4DC98C5-C70F-4114-89A4-F22B5EED90DD}">
      <dsp:nvSpPr>
        <dsp:cNvPr id="0" name=""/>
        <dsp:cNvSpPr/>
      </dsp:nvSpPr>
      <dsp:spPr>
        <a:xfrm>
          <a:off x="1236637" y="701386"/>
          <a:ext cx="985943" cy="49297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latin typeface="Calibri" pitchFamily="34" charset="0"/>
              <a:cs typeface="Calibri" pitchFamily="34" charset="0"/>
            </a:rPr>
            <a:t>EDS</a:t>
          </a:r>
          <a:endParaRPr lang="en-US" sz="1000" b="1" kern="1200" dirty="0">
            <a:latin typeface="Calibri" pitchFamily="34" charset="0"/>
            <a:cs typeface="Calibri" pitchFamily="34" charset="0"/>
          </a:endParaRPr>
        </a:p>
      </dsp:txBody>
      <dsp:txXfrm>
        <a:off x="1236637" y="701386"/>
        <a:ext cx="985943" cy="492971"/>
      </dsp:txXfrm>
    </dsp:sp>
    <dsp:sp modelId="{25C40FEF-1850-4416-AEB4-B11F63495021}">
      <dsp:nvSpPr>
        <dsp:cNvPr id="0" name=""/>
        <dsp:cNvSpPr/>
      </dsp:nvSpPr>
      <dsp:spPr>
        <a:xfrm>
          <a:off x="1483123" y="1401406"/>
          <a:ext cx="985943" cy="49297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latin typeface="Calibri" pitchFamily="34" charset="0"/>
              <a:cs typeface="Calibri" pitchFamily="34" charset="0"/>
            </a:rPr>
            <a:t>2D (MVXR)</a:t>
          </a:r>
          <a:endParaRPr lang="en-US" sz="1000" b="1" kern="1200" dirty="0">
            <a:latin typeface="Calibri" pitchFamily="34" charset="0"/>
            <a:cs typeface="Calibri" pitchFamily="34" charset="0"/>
          </a:endParaRPr>
        </a:p>
      </dsp:txBody>
      <dsp:txXfrm>
        <a:off x="1483123" y="1401406"/>
        <a:ext cx="985943" cy="492971"/>
      </dsp:txXfrm>
    </dsp:sp>
    <dsp:sp modelId="{68C58D4C-B6C8-4FC5-82F0-C3834A5CF809}">
      <dsp:nvSpPr>
        <dsp:cNvPr id="0" name=""/>
        <dsp:cNvSpPr/>
      </dsp:nvSpPr>
      <dsp:spPr>
        <a:xfrm>
          <a:off x="1483123" y="2101426"/>
          <a:ext cx="985943" cy="49297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latin typeface="Calibri" pitchFamily="34" charset="0"/>
              <a:cs typeface="Calibri" pitchFamily="34" charset="0"/>
            </a:rPr>
            <a:t>3D (RTT)</a:t>
          </a:r>
          <a:endParaRPr lang="en-US" sz="1000" b="1" kern="1200" dirty="0">
            <a:latin typeface="Calibri" pitchFamily="34" charset="0"/>
            <a:cs typeface="Calibri" pitchFamily="34" charset="0"/>
          </a:endParaRPr>
        </a:p>
      </dsp:txBody>
      <dsp:txXfrm>
        <a:off x="1483123" y="2101426"/>
        <a:ext cx="985943" cy="492971"/>
      </dsp:txXfrm>
    </dsp:sp>
    <dsp:sp modelId="{F0027E4C-3230-4BA8-91D9-53AE00920303}">
      <dsp:nvSpPr>
        <dsp:cNvPr id="0" name=""/>
        <dsp:cNvSpPr/>
      </dsp:nvSpPr>
      <dsp:spPr>
        <a:xfrm>
          <a:off x="1483123" y="2801446"/>
          <a:ext cx="985943" cy="49297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latin typeface="Calibri" pitchFamily="34" charset="0"/>
              <a:cs typeface="Calibri" pitchFamily="34" charset="0"/>
            </a:rPr>
            <a:t>Coherent</a:t>
          </a:r>
          <a:endParaRPr lang="en-US" sz="1000" b="1" kern="1200" dirty="0">
            <a:latin typeface="Calibri" pitchFamily="34" charset="0"/>
            <a:cs typeface="Calibri" pitchFamily="34" charset="0"/>
          </a:endParaRPr>
        </a:p>
      </dsp:txBody>
      <dsp:txXfrm>
        <a:off x="1483123" y="2801446"/>
        <a:ext cx="985943" cy="492971"/>
      </dsp:txXfrm>
    </dsp:sp>
    <dsp:sp modelId="{23B1BD8D-D770-4473-B955-AE6D344CA165}">
      <dsp:nvSpPr>
        <dsp:cNvPr id="0" name=""/>
        <dsp:cNvSpPr/>
      </dsp:nvSpPr>
      <dsp:spPr>
        <a:xfrm>
          <a:off x="2429629" y="701386"/>
          <a:ext cx="985943" cy="49297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latin typeface="Calibri" pitchFamily="34" charset="0"/>
              <a:cs typeface="Calibri" pitchFamily="34" charset="0"/>
            </a:rPr>
            <a:t>2D X-Ray</a:t>
          </a:r>
          <a:endParaRPr lang="en-US" sz="1000" b="1" kern="1200" dirty="0">
            <a:latin typeface="Calibri" pitchFamily="34" charset="0"/>
            <a:cs typeface="Calibri" pitchFamily="34" charset="0"/>
          </a:endParaRPr>
        </a:p>
      </dsp:txBody>
      <dsp:txXfrm>
        <a:off x="2429629" y="701386"/>
        <a:ext cx="985943" cy="492971"/>
      </dsp:txXfrm>
    </dsp:sp>
    <dsp:sp modelId="{945D37E0-8D90-4D4D-A89E-A5BA25980935}">
      <dsp:nvSpPr>
        <dsp:cNvPr id="0" name=""/>
        <dsp:cNvSpPr/>
      </dsp:nvSpPr>
      <dsp:spPr>
        <a:xfrm>
          <a:off x="2676115" y="1401406"/>
          <a:ext cx="985943" cy="49297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latin typeface="Calibri" pitchFamily="34" charset="0"/>
              <a:cs typeface="Calibri" pitchFamily="34" charset="0"/>
            </a:rPr>
            <a:t>Single Energy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latin typeface="Calibri" pitchFamily="34" charset="0"/>
              <a:cs typeface="Calibri" pitchFamily="34" charset="0"/>
            </a:rPr>
            <a:t>X-ray</a:t>
          </a:r>
          <a:endParaRPr lang="en-US" sz="1000" b="1" kern="1200" dirty="0">
            <a:latin typeface="Calibri" pitchFamily="34" charset="0"/>
            <a:cs typeface="Calibri" pitchFamily="34" charset="0"/>
          </a:endParaRPr>
        </a:p>
      </dsp:txBody>
      <dsp:txXfrm>
        <a:off x="2676115" y="1401406"/>
        <a:ext cx="985943" cy="492971"/>
      </dsp:txXfrm>
    </dsp:sp>
    <dsp:sp modelId="{872DB386-D531-430C-B7F5-42576491C0E7}">
      <dsp:nvSpPr>
        <dsp:cNvPr id="0" name=""/>
        <dsp:cNvSpPr/>
      </dsp:nvSpPr>
      <dsp:spPr>
        <a:xfrm>
          <a:off x="2676115" y="2101426"/>
          <a:ext cx="985943" cy="49297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latin typeface="Calibri" pitchFamily="34" charset="0"/>
              <a:cs typeface="Calibri" pitchFamily="34" charset="0"/>
            </a:rPr>
            <a:t>Dual Energy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latin typeface="Calibri" pitchFamily="34" charset="0"/>
              <a:cs typeface="Calibri" pitchFamily="34" charset="0"/>
            </a:rPr>
            <a:t>(600 series)</a:t>
          </a:r>
          <a:endParaRPr lang="en-US" sz="1000" b="1" kern="1200" dirty="0">
            <a:latin typeface="Calibri" pitchFamily="34" charset="0"/>
            <a:cs typeface="Calibri" pitchFamily="34" charset="0"/>
          </a:endParaRPr>
        </a:p>
      </dsp:txBody>
      <dsp:txXfrm>
        <a:off x="2676115" y="2101426"/>
        <a:ext cx="985943" cy="492971"/>
      </dsp:txXfrm>
    </dsp:sp>
    <dsp:sp modelId="{1DAF3C15-C955-4005-B7B5-8168DB1C663F}">
      <dsp:nvSpPr>
        <dsp:cNvPr id="0" name=""/>
        <dsp:cNvSpPr/>
      </dsp:nvSpPr>
      <dsp:spPr>
        <a:xfrm>
          <a:off x="2676115" y="2801446"/>
          <a:ext cx="985943" cy="49297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latin typeface="Calibri" pitchFamily="34" charset="0"/>
              <a:cs typeface="Calibri" pitchFamily="34" charset="0"/>
            </a:rPr>
            <a:t>Dual Energy + Backscatter</a:t>
          </a:r>
          <a:endParaRPr lang="en-US" sz="1000" b="1" kern="1200" dirty="0">
            <a:latin typeface="Calibri" pitchFamily="34" charset="0"/>
            <a:cs typeface="Calibri" pitchFamily="34" charset="0"/>
          </a:endParaRPr>
        </a:p>
      </dsp:txBody>
      <dsp:txXfrm>
        <a:off x="2676115" y="2801446"/>
        <a:ext cx="985943" cy="492971"/>
      </dsp:txXfrm>
    </dsp:sp>
    <dsp:sp modelId="{7A3349DC-8B94-4B9B-8FE0-6E3B0885ACCF}">
      <dsp:nvSpPr>
        <dsp:cNvPr id="0" name=""/>
        <dsp:cNvSpPr/>
      </dsp:nvSpPr>
      <dsp:spPr>
        <a:xfrm>
          <a:off x="2676115" y="3501466"/>
          <a:ext cx="985943" cy="49297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latin typeface="Calibri" pitchFamily="34" charset="0"/>
              <a:cs typeface="Calibri" pitchFamily="34" charset="0"/>
            </a:rPr>
            <a:t>Backscatter</a:t>
          </a:r>
          <a:endParaRPr lang="en-US" sz="1000" b="1" kern="1200" dirty="0">
            <a:latin typeface="Calibri" pitchFamily="34" charset="0"/>
            <a:cs typeface="Calibri" pitchFamily="34" charset="0"/>
          </a:endParaRPr>
        </a:p>
      </dsp:txBody>
      <dsp:txXfrm>
        <a:off x="2676115" y="3501466"/>
        <a:ext cx="985943" cy="492971"/>
      </dsp:txXfrm>
    </dsp:sp>
    <dsp:sp modelId="{560CB710-6CFA-49E5-8AB6-7C454AE137DE}">
      <dsp:nvSpPr>
        <dsp:cNvPr id="0" name=""/>
        <dsp:cNvSpPr/>
      </dsp:nvSpPr>
      <dsp:spPr>
        <a:xfrm>
          <a:off x="2676115" y="4201486"/>
          <a:ext cx="985943" cy="49297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latin typeface="Calibri" pitchFamily="34" charset="0"/>
              <a:cs typeface="Calibri" pitchFamily="34" charset="0"/>
            </a:rPr>
            <a:t>Multi-View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latin typeface="Calibri" pitchFamily="34" charset="0"/>
              <a:cs typeface="Calibri" pitchFamily="34" charset="0"/>
            </a:rPr>
            <a:t>X-ray (DV) </a:t>
          </a:r>
          <a:endParaRPr lang="en-US" sz="1000" b="1" kern="1200" dirty="0">
            <a:latin typeface="Calibri" pitchFamily="34" charset="0"/>
            <a:cs typeface="Calibri" pitchFamily="34" charset="0"/>
          </a:endParaRPr>
        </a:p>
      </dsp:txBody>
      <dsp:txXfrm>
        <a:off x="2676115" y="4201486"/>
        <a:ext cx="985943" cy="492971"/>
      </dsp:txXfrm>
    </dsp:sp>
    <dsp:sp modelId="{384B0AEA-7ABF-454C-84F0-946E6A45F87F}">
      <dsp:nvSpPr>
        <dsp:cNvPr id="0" name=""/>
        <dsp:cNvSpPr/>
      </dsp:nvSpPr>
      <dsp:spPr>
        <a:xfrm>
          <a:off x="3026125" y="1366"/>
          <a:ext cx="985943" cy="492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b="1" kern="1200" dirty="0">
            <a:latin typeface="Calibri" pitchFamily="34" charset="0"/>
            <a:cs typeface="Calibri" pitchFamily="34" charset="0"/>
          </a:endParaRPr>
        </a:p>
      </dsp:txBody>
      <dsp:txXfrm>
        <a:off x="3026125" y="1366"/>
        <a:ext cx="985943" cy="492971"/>
      </dsp:txXfrm>
    </dsp:sp>
    <dsp:sp modelId="{DF5C3EAB-8CF3-4FDF-B4C9-493C0A819893}">
      <dsp:nvSpPr>
        <dsp:cNvPr id="0" name=""/>
        <dsp:cNvSpPr/>
      </dsp:nvSpPr>
      <dsp:spPr>
        <a:xfrm>
          <a:off x="4219117" y="1366"/>
          <a:ext cx="985943" cy="492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b="1" kern="1200" dirty="0">
            <a:latin typeface="Calibri" pitchFamily="34" charset="0"/>
            <a:cs typeface="Calibri" pitchFamily="34" charset="0"/>
          </a:endParaRPr>
        </a:p>
      </dsp:txBody>
      <dsp:txXfrm>
        <a:off x="4219117" y="1366"/>
        <a:ext cx="985943" cy="492971"/>
      </dsp:txXfrm>
    </dsp:sp>
    <dsp:sp modelId="{B15B09C8-B51E-4E22-B681-FCAA1DBF9CD2}">
      <dsp:nvSpPr>
        <dsp:cNvPr id="0" name=""/>
        <dsp:cNvSpPr/>
      </dsp:nvSpPr>
      <dsp:spPr>
        <a:xfrm>
          <a:off x="5412109" y="1366"/>
          <a:ext cx="985943" cy="492971"/>
        </a:xfrm>
        <a:prstGeom prst="rect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latin typeface="Calibri" pitchFamily="34" charset="0"/>
              <a:cs typeface="Calibri" pitchFamily="34" charset="0"/>
            </a:rPr>
            <a:t>Trace Detection</a:t>
          </a:r>
          <a:endParaRPr lang="en-US" sz="1000" b="1" kern="1200" dirty="0">
            <a:latin typeface="Calibri" pitchFamily="34" charset="0"/>
            <a:cs typeface="Calibri" pitchFamily="34" charset="0"/>
          </a:endParaRPr>
        </a:p>
      </dsp:txBody>
      <dsp:txXfrm>
        <a:off x="5412109" y="1366"/>
        <a:ext cx="985943" cy="492971"/>
      </dsp:txXfrm>
    </dsp:sp>
    <dsp:sp modelId="{34CF9D41-9CB6-4782-B703-FB2D77D0EEE8}">
      <dsp:nvSpPr>
        <dsp:cNvPr id="0" name=""/>
        <dsp:cNvSpPr/>
      </dsp:nvSpPr>
      <dsp:spPr>
        <a:xfrm>
          <a:off x="4815613" y="701386"/>
          <a:ext cx="985943" cy="492971"/>
        </a:xfrm>
        <a:prstGeom prst="rect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latin typeface="Calibri" pitchFamily="34" charset="0"/>
              <a:cs typeface="Calibri" pitchFamily="34" charset="0"/>
            </a:rPr>
            <a:t>Color Change</a:t>
          </a:r>
          <a:endParaRPr lang="en-US" sz="1000" b="1" kern="1200" dirty="0">
            <a:latin typeface="Calibri" pitchFamily="34" charset="0"/>
            <a:cs typeface="Calibri" pitchFamily="34" charset="0"/>
          </a:endParaRPr>
        </a:p>
      </dsp:txBody>
      <dsp:txXfrm>
        <a:off x="4815613" y="701386"/>
        <a:ext cx="985943" cy="492971"/>
      </dsp:txXfrm>
    </dsp:sp>
    <dsp:sp modelId="{DC84BE99-20A4-4492-B2B7-FE96B252E32E}">
      <dsp:nvSpPr>
        <dsp:cNvPr id="0" name=""/>
        <dsp:cNvSpPr/>
      </dsp:nvSpPr>
      <dsp:spPr>
        <a:xfrm>
          <a:off x="6008605" y="701386"/>
          <a:ext cx="985943" cy="492971"/>
        </a:xfrm>
        <a:prstGeom prst="rect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latin typeface="Calibri" pitchFamily="34" charset="0"/>
              <a:cs typeface="Calibri" pitchFamily="34" charset="0"/>
            </a:rPr>
            <a:t>Electron Capture</a:t>
          </a:r>
          <a:endParaRPr lang="en-US" sz="1000" b="1" kern="1200" dirty="0">
            <a:latin typeface="Calibri" pitchFamily="34" charset="0"/>
            <a:cs typeface="Calibri" pitchFamily="34" charset="0"/>
          </a:endParaRPr>
        </a:p>
      </dsp:txBody>
      <dsp:txXfrm>
        <a:off x="6008605" y="701386"/>
        <a:ext cx="985943" cy="492971"/>
      </dsp:txXfrm>
    </dsp:sp>
    <dsp:sp modelId="{B751E330-E09F-4A32-9634-0FA54B70F749}">
      <dsp:nvSpPr>
        <dsp:cNvPr id="0" name=""/>
        <dsp:cNvSpPr/>
      </dsp:nvSpPr>
      <dsp:spPr>
        <a:xfrm>
          <a:off x="4815613" y="1401406"/>
          <a:ext cx="985943" cy="492971"/>
        </a:xfrm>
        <a:prstGeom prst="rect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latin typeface="Calibri" pitchFamily="34" charset="0"/>
              <a:cs typeface="Calibri" pitchFamily="34" charset="0"/>
            </a:rPr>
            <a:t>Field Ion Spectrometer</a:t>
          </a:r>
          <a:endParaRPr lang="en-US" sz="1000" b="1" kern="1200" dirty="0">
            <a:latin typeface="Calibri" pitchFamily="34" charset="0"/>
            <a:cs typeface="Calibri" pitchFamily="34" charset="0"/>
          </a:endParaRPr>
        </a:p>
      </dsp:txBody>
      <dsp:txXfrm>
        <a:off x="4815613" y="1401406"/>
        <a:ext cx="985943" cy="492971"/>
      </dsp:txXfrm>
    </dsp:sp>
    <dsp:sp modelId="{2FB925A0-4B43-4F34-A4C3-8446C1773EEF}">
      <dsp:nvSpPr>
        <dsp:cNvPr id="0" name=""/>
        <dsp:cNvSpPr/>
      </dsp:nvSpPr>
      <dsp:spPr>
        <a:xfrm>
          <a:off x="6008605" y="1401406"/>
          <a:ext cx="985943" cy="492971"/>
        </a:xfrm>
        <a:prstGeom prst="rect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latin typeface="Calibri" pitchFamily="34" charset="0"/>
              <a:cs typeface="Calibri" pitchFamily="34" charset="0"/>
            </a:rPr>
            <a:t>Gas Chromo </a:t>
          </a:r>
          <a:r>
            <a:rPr lang="en-US" sz="1000" b="1" kern="1200" dirty="0" err="1" smtClean="0">
              <a:latin typeface="Calibri" pitchFamily="34" charset="0"/>
              <a:cs typeface="Calibri" pitchFamily="34" charset="0"/>
            </a:rPr>
            <a:t>Chemil</a:t>
          </a:r>
          <a:r>
            <a:rPr lang="en-US" sz="1000" b="1" kern="1200" dirty="0" smtClean="0">
              <a:latin typeface="Calibri" pitchFamily="34" charset="0"/>
              <a:cs typeface="Calibri" pitchFamily="34" charset="0"/>
            </a:rPr>
            <a:t>.</a:t>
          </a:r>
          <a:endParaRPr lang="en-US" sz="1000" b="1" kern="1200" dirty="0">
            <a:latin typeface="Calibri" pitchFamily="34" charset="0"/>
            <a:cs typeface="Calibri" pitchFamily="34" charset="0"/>
          </a:endParaRPr>
        </a:p>
      </dsp:txBody>
      <dsp:txXfrm>
        <a:off x="6008605" y="1401406"/>
        <a:ext cx="985943" cy="492971"/>
      </dsp:txXfrm>
    </dsp:sp>
    <dsp:sp modelId="{43A4D733-DA4E-4C8E-8A7F-708AE6163FDA}">
      <dsp:nvSpPr>
        <dsp:cNvPr id="0" name=""/>
        <dsp:cNvSpPr/>
      </dsp:nvSpPr>
      <dsp:spPr>
        <a:xfrm>
          <a:off x="4815613" y="2101426"/>
          <a:ext cx="985943" cy="492971"/>
        </a:xfrm>
        <a:prstGeom prst="rect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latin typeface="Calibri" pitchFamily="34" charset="0"/>
              <a:cs typeface="Calibri" pitchFamily="34" charset="0"/>
            </a:rPr>
            <a:t>Gas Chromo /IMS</a:t>
          </a:r>
          <a:endParaRPr lang="en-US" sz="1000" b="1" kern="1200" dirty="0">
            <a:latin typeface="Calibri" pitchFamily="34" charset="0"/>
            <a:cs typeface="Calibri" pitchFamily="34" charset="0"/>
          </a:endParaRPr>
        </a:p>
      </dsp:txBody>
      <dsp:txXfrm>
        <a:off x="4815613" y="2101426"/>
        <a:ext cx="985943" cy="492971"/>
      </dsp:txXfrm>
    </dsp:sp>
    <dsp:sp modelId="{65C307E5-028E-4940-9B19-CEC8965B3987}">
      <dsp:nvSpPr>
        <dsp:cNvPr id="0" name=""/>
        <dsp:cNvSpPr/>
      </dsp:nvSpPr>
      <dsp:spPr>
        <a:xfrm>
          <a:off x="6008605" y="2101426"/>
          <a:ext cx="985943" cy="492971"/>
        </a:xfrm>
        <a:prstGeom prst="rect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latin typeface="Calibri" pitchFamily="34" charset="0"/>
              <a:cs typeface="Calibri" pitchFamily="34" charset="0"/>
            </a:rPr>
            <a:t>Gas Chromo /Mass Spectrometer</a:t>
          </a:r>
          <a:endParaRPr lang="en-US" sz="1000" b="1" kern="1200" dirty="0">
            <a:latin typeface="Calibri" pitchFamily="34" charset="0"/>
            <a:cs typeface="Calibri" pitchFamily="34" charset="0"/>
          </a:endParaRPr>
        </a:p>
      </dsp:txBody>
      <dsp:txXfrm>
        <a:off x="6008605" y="2101426"/>
        <a:ext cx="985943" cy="492971"/>
      </dsp:txXfrm>
    </dsp:sp>
    <dsp:sp modelId="{974F3807-52EC-4A8D-86D0-4286767713CF}">
      <dsp:nvSpPr>
        <dsp:cNvPr id="0" name=""/>
        <dsp:cNvSpPr/>
      </dsp:nvSpPr>
      <dsp:spPr>
        <a:xfrm>
          <a:off x="4815613" y="2801446"/>
          <a:ext cx="985943" cy="492971"/>
        </a:xfrm>
        <a:prstGeom prst="rect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smtClean="0">
              <a:latin typeface="Calibri" pitchFamily="34" charset="0"/>
              <a:cs typeface="Calibri" pitchFamily="34" charset="0"/>
            </a:rPr>
            <a:t>Gas Chromo /SWA</a:t>
          </a:r>
          <a:endParaRPr lang="en-US" sz="1000" b="1" kern="1200" dirty="0">
            <a:latin typeface="Calibri" pitchFamily="34" charset="0"/>
            <a:cs typeface="Calibri" pitchFamily="34" charset="0"/>
          </a:endParaRPr>
        </a:p>
      </dsp:txBody>
      <dsp:txXfrm>
        <a:off x="4815613" y="2801446"/>
        <a:ext cx="985943" cy="492971"/>
      </dsp:txXfrm>
    </dsp:sp>
    <dsp:sp modelId="{E1CC209A-AF24-45A4-BCFF-AAD162EC43E9}">
      <dsp:nvSpPr>
        <dsp:cNvPr id="0" name=""/>
        <dsp:cNvSpPr/>
      </dsp:nvSpPr>
      <dsp:spPr>
        <a:xfrm>
          <a:off x="6008605" y="2801446"/>
          <a:ext cx="985943" cy="492971"/>
        </a:xfrm>
        <a:prstGeom prst="rect">
          <a:avLst/>
        </a:prstGeom>
        <a:solidFill>
          <a:srgbClr val="FFFF00"/>
        </a:solidFill>
        <a:ln w="38100"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Ion Mobility Spectrometer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HE-50</a:t>
          </a:r>
          <a:endParaRPr lang="en-US" sz="1000" b="1" kern="1200" dirty="0">
            <a:solidFill>
              <a:schemeClr val="tx2"/>
            </a:solidFill>
            <a:latin typeface="Calibri" pitchFamily="34" charset="0"/>
            <a:cs typeface="Calibri" pitchFamily="34" charset="0"/>
          </a:endParaRPr>
        </a:p>
      </dsp:txBody>
      <dsp:txXfrm>
        <a:off x="6008605" y="2801446"/>
        <a:ext cx="985943" cy="492971"/>
      </dsp:txXfrm>
    </dsp:sp>
    <dsp:sp modelId="{88D4E261-23B9-4B6A-865C-FF46BA0188D3}">
      <dsp:nvSpPr>
        <dsp:cNvPr id="0" name=""/>
        <dsp:cNvSpPr/>
      </dsp:nvSpPr>
      <dsp:spPr>
        <a:xfrm>
          <a:off x="4815613" y="3501466"/>
          <a:ext cx="985943" cy="492971"/>
        </a:xfrm>
        <a:prstGeom prst="rect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latin typeface="Calibri" pitchFamily="34" charset="0"/>
              <a:cs typeface="Calibri" pitchFamily="34" charset="0"/>
            </a:rPr>
            <a:t>Ion Trap Mobility Spectrometer</a:t>
          </a:r>
          <a:endParaRPr lang="en-US" sz="1000" b="1" kern="1200" dirty="0">
            <a:latin typeface="Calibri" pitchFamily="34" charset="0"/>
            <a:cs typeface="Calibri" pitchFamily="34" charset="0"/>
          </a:endParaRPr>
        </a:p>
      </dsp:txBody>
      <dsp:txXfrm>
        <a:off x="4815613" y="3501466"/>
        <a:ext cx="985943" cy="492971"/>
      </dsp:txXfrm>
    </dsp:sp>
    <dsp:sp modelId="{9A3338D9-DB59-49C3-A71B-DB8789C35DD9}">
      <dsp:nvSpPr>
        <dsp:cNvPr id="0" name=""/>
        <dsp:cNvSpPr/>
      </dsp:nvSpPr>
      <dsp:spPr>
        <a:xfrm>
          <a:off x="6008605" y="3501466"/>
          <a:ext cx="985943" cy="492971"/>
        </a:xfrm>
        <a:prstGeom prst="rect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latin typeface="Calibri" pitchFamily="34" charset="0"/>
              <a:cs typeface="Calibri" pitchFamily="34" charset="0"/>
            </a:rPr>
            <a:t>Thermo-Redox</a:t>
          </a:r>
          <a:endParaRPr lang="en-US" sz="1000" b="1" kern="1200" dirty="0">
            <a:latin typeface="Calibri" pitchFamily="34" charset="0"/>
            <a:cs typeface="Calibri" pitchFamily="34" charset="0"/>
          </a:endParaRPr>
        </a:p>
      </dsp:txBody>
      <dsp:txXfrm>
        <a:off x="6008605" y="3501466"/>
        <a:ext cx="985943" cy="4929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0C90CE-4085-48D4-81CB-666CA5F2213F}">
      <dsp:nvSpPr>
        <dsp:cNvPr id="0" name=""/>
        <dsp:cNvSpPr/>
      </dsp:nvSpPr>
      <dsp:spPr>
        <a:xfrm>
          <a:off x="5983957" y="1194358"/>
          <a:ext cx="147891" cy="25535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53594"/>
              </a:lnTo>
              <a:lnTo>
                <a:pt x="147891" y="255359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280B3A-5096-449E-8DFC-AD8D96914D38}">
      <dsp:nvSpPr>
        <dsp:cNvPr id="0" name=""/>
        <dsp:cNvSpPr/>
      </dsp:nvSpPr>
      <dsp:spPr>
        <a:xfrm>
          <a:off x="5983957" y="1194358"/>
          <a:ext cx="147891" cy="18535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3574"/>
              </a:lnTo>
              <a:lnTo>
                <a:pt x="147891" y="185357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BC0A1B-1A24-48C1-A6F7-96FEDED507C9}">
      <dsp:nvSpPr>
        <dsp:cNvPr id="0" name=""/>
        <dsp:cNvSpPr/>
      </dsp:nvSpPr>
      <dsp:spPr>
        <a:xfrm>
          <a:off x="5983957" y="1194358"/>
          <a:ext cx="147891" cy="11535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3554"/>
              </a:lnTo>
              <a:lnTo>
                <a:pt x="147891" y="115355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453C17-0FC9-4C42-B24C-6321D507B103}">
      <dsp:nvSpPr>
        <dsp:cNvPr id="0" name=""/>
        <dsp:cNvSpPr/>
      </dsp:nvSpPr>
      <dsp:spPr>
        <a:xfrm>
          <a:off x="5983957" y="1194358"/>
          <a:ext cx="147891" cy="4535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3534"/>
              </a:lnTo>
              <a:lnTo>
                <a:pt x="147891" y="45353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C0604C-23D2-41C8-AB04-02A3E129B860}">
      <dsp:nvSpPr>
        <dsp:cNvPr id="0" name=""/>
        <dsp:cNvSpPr/>
      </dsp:nvSpPr>
      <dsp:spPr>
        <a:xfrm>
          <a:off x="5781838" y="494338"/>
          <a:ext cx="103524" cy="4535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3534"/>
              </a:lnTo>
              <a:lnTo>
                <a:pt x="103524" y="45353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626DDE-E4A0-48A3-A684-FFE7E925CFF7}">
      <dsp:nvSpPr>
        <dsp:cNvPr id="0" name=""/>
        <dsp:cNvSpPr/>
      </dsp:nvSpPr>
      <dsp:spPr>
        <a:xfrm>
          <a:off x="4544479" y="1194358"/>
          <a:ext cx="147891" cy="25535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53594"/>
              </a:lnTo>
              <a:lnTo>
                <a:pt x="147891" y="255359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1AD195-1A22-4E60-AA6E-3A31E3E03311}">
      <dsp:nvSpPr>
        <dsp:cNvPr id="0" name=""/>
        <dsp:cNvSpPr/>
      </dsp:nvSpPr>
      <dsp:spPr>
        <a:xfrm>
          <a:off x="4544479" y="1194358"/>
          <a:ext cx="147891" cy="18535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3574"/>
              </a:lnTo>
              <a:lnTo>
                <a:pt x="147891" y="185357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B140D3-E584-4885-AB68-BC104DFA3494}">
      <dsp:nvSpPr>
        <dsp:cNvPr id="0" name=""/>
        <dsp:cNvSpPr/>
      </dsp:nvSpPr>
      <dsp:spPr>
        <a:xfrm>
          <a:off x="4544479" y="1194358"/>
          <a:ext cx="147891" cy="11535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3554"/>
              </a:lnTo>
              <a:lnTo>
                <a:pt x="147891" y="115355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DD6347-957F-486B-83D8-611C96A361D0}">
      <dsp:nvSpPr>
        <dsp:cNvPr id="0" name=""/>
        <dsp:cNvSpPr/>
      </dsp:nvSpPr>
      <dsp:spPr>
        <a:xfrm>
          <a:off x="4544479" y="1194358"/>
          <a:ext cx="147891" cy="4535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3534"/>
              </a:lnTo>
              <a:lnTo>
                <a:pt x="147891" y="45353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19D484-EAB1-4CAE-BF61-2A0B84C0FB1F}">
      <dsp:nvSpPr>
        <dsp:cNvPr id="0" name=""/>
        <dsp:cNvSpPr/>
      </dsp:nvSpPr>
      <dsp:spPr>
        <a:xfrm>
          <a:off x="5431828" y="494338"/>
          <a:ext cx="350010" cy="453534"/>
        </a:xfrm>
        <a:custGeom>
          <a:avLst/>
          <a:gdLst/>
          <a:ahLst/>
          <a:cxnLst/>
          <a:rect l="0" t="0" r="0" b="0"/>
          <a:pathLst>
            <a:path>
              <a:moveTo>
                <a:pt x="350010" y="0"/>
              </a:moveTo>
              <a:lnTo>
                <a:pt x="350010" y="453534"/>
              </a:lnTo>
              <a:lnTo>
                <a:pt x="0" y="45353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0A194C-DA1D-4037-B802-CD9349B6E631}">
      <dsp:nvSpPr>
        <dsp:cNvPr id="0" name=""/>
        <dsp:cNvSpPr/>
      </dsp:nvSpPr>
      <dsp:spPr>
        <a:xfrm>
          <a:off x="2404980" y="1194358"/>
          <a:ext cx="147891" cy="3253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53614"/>
              </a:lnTo>
              <a:lnTo>
                <a:pt x="147891" y="325361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09FDBB-4D67-408E-9341-AB679E09426F}">
      <dsp:nvSpPr>
        <dsp:cNvPr id="0" name=""/>
        <dsp:cNvSpPr/>
      </dsp:nvSpPr>
      <dsp:spPr>
        <a:xfrm>
          <a:off x="2404980" y="1194358"/>
          <a:ext cx="147891" cy="25535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53594"/>
              </a:lnTo>
              <a:lnTo>
                <a:pt x="147891" y="255359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21148B-48D8-4832-8D24-D71C2E9FEC0D}">
      <dsp:nvSpPr>
        <dsp:cNvPr id="0" name=""/>
        <dsp:cNvSpPr/>
      </dsp:nvSpPr>
      <dsp:spPr>
        <a:xfrm>
          <a:off x="2404980" y="1194358"/>
          <a:ext cx="147891" cy="18535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3574"/>
              </a:lnTo>
              <a:lnTo>
                <a:pt x="147891" y="185357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2A20E9-5410-4235-A1A7-5AE92AF30BF0}">
      <dsp:nvSpPr>
        <dsp:cNvPr id="0" name=""/>
        <dsp:cNvSpPr/>
      </dsp:nvSpPr>
      <dsp:spPr>
        <a:xfrm>
          <a:off x="2404980" y="1194358"/>
          <a:ext cx="147891" cy="11535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3554"/>
              </a:lnTo>
              <a:lnTo>
                <a:pt x="147891" y="115355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2A7F50-0625-44BA-A28C-5A6E325DAB81}">
      <dsp:nvSpPr>
        <dsp:cNvPr id="0" name=""/>
        <dsp:cNvSpPr/>
      </dsp:nvSpPr>
      <dsp:spPr>
        <a:xfrm>
          <a:off x="2404980" y="1194358"/>
          <a:ext cx="147891" cy="4535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3534"/>
              </a:lnTo>
              <a:lnTo>
                <a:pt x="147891" y="45353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FCB042-95EB-41BD-B864-1100EABD27DD}">
      <dsp:nvSpPr>
        <dsp:cNvPr id="0" name=""/>
        <dsp:cNvSpPr/>
      </dsp:nvSpPr>
      <dsp:spPr>
        <a:xfrm>
          <a:off x="2202862" y="494338"/>
          <a:ext cx="596496" cy="207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524"/>
              </a:lnTo>
              <a:lnTo>
                <a:pt x="596496" y="103524"/>
              </a:lnTo>
              <a:lnTo>
                <a:pt x="596496" y="207048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CA1B15-937C-4133-89F8-DFE7EAF935D5}">
      <dsp:nvSpPr>
        <dsp:cNvPr id="0" name=""/>
        <dsp:cNvSpPr/>
      </dsp:nvSpPr>
      <dsp:spPr>
        <a:xfrm>
          <a:off x="1211988" y="1194358"/>
          <a:ext cx="147891" cy="18535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3574"/>
              </a:lnTo>
              <a:lnTo>
                <a:pt x="147891" y="185357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B65DA0-093B-41AF-958F-06975ED36054}">
      <dsp:nvSpPr>
        <dsp:cNvPr id="0" name=""/>
        <dsp:cNvSpPr/>
      </dsp:nvSpPr>
      <dsp:spPr>
        <a:xfrm>
          <a:off x="1211988" y="1194358"/>
          <a:ext cx="147891" cy="11535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3554"/>
              </a:lnTo>
              <a:lnTo>
                <a:pt x="147891" y="115355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8A0E52-9320-4E70-A8C7-5C2EBE256560}">
      <dsp:nvSpPr>
        <dsp:cNvPr id="0" name=""/>
        <dsp:cNvSpPr/>
      </dsp:nvSpPr>
      <dsp:spPr>
        <a:xfrm>
          <a:off x="1211988" y="1194358"/>
          <a:ext cx="147891" cy="4535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3534"/>
              </a:lnTo>
              <a:lnTo>
                <a:pt x="147891" y="45353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DFCE3A-2034-4D75-BD41-56FA21C54905}">
      <dsp:nvSpPr>
        <dsp:cNvPr id="0" name=""/>
        <dsp:cNvSpPr/>
      </dsp:nvSpPr>
      <dsp:spPr>
        <a:xfrm>
          <a:off x="1606366" y="494338"/>
          <a:ext cx="596496" cy="207048"/>
        </a:xfrm>
        <a:custGeom>
          <a:avLst/>
          <a:gdLst/>
          <a:ahLst/>
          <a:cxnLst/>
          <a:rect l="0" t="0" r="0" b="0"/>
          <a:pathLst>
            <a:path>
              <a:moveTo>
                <a:pt x="596496" y="0"/>
              </a:moveTo>
              <a:lnTo>
                <a:pt x="596496" y="103524"/>
              </a:lnTo>
              <a:lnTo>
                <a:pt x="0" y="103524"/>
              </a:lnTo>
              <a:lnTo>
                <a:pt x="0" y="207048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CE67C9-5E6D-4783-9B6C-9D74AB0A466E}">
      <dsp:nvSpPr>
        <dsp:cNvPr id="0" name=""/>
        <dsp:cNvSpPr/>
      </dsp:nvSpPr>
      <dsp:spPr>
        <a:xfrm>
          <a:off x="1709890" y="1366"/>
          <a:ext cx="985943" cy="492971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Calibri" pitchFamily="34" charset="0"/>
              <a:cs typeface="Calibri" pitchFamily="34" charset="0"/>
            </a:rPr>
            <a:t>Bulk Imaging Detection</a:t>
          </a:r>
          <a:endParaRPr lang="en-US" sz="1100" b="1" kern="1200" dirty="0">
            <a:latin typeface="Calibri" pitchFamily="34" charset="0"/>
            <a:cs typeface="Calibri" pitchFamily="34" charset="0"/>
          </a:endParaRPr>
        </a:p>
      </dsp:txBody>
      <dsp:txXfrm>
        <a:off x="1709890" y="1366"/>
        <a:ext cx="985943" cy="492971"/>
      </dsp:txXfrm>
    </dsp:sp>
    <dsp:sp modelId="{A4DC98C5-C70F-4114-89A4-F22B5EED90DD}">
      <dsp:nvSpPr>
        <dsp:cNvPr id="0" name=""/>
        <dsp:cNvSpPr/>
      </dsp:nvSpPr>
      <dsp:spPr>
        <a:xfrm>
          <a:off x="1113394" y="701386"/>
          <a:ext cx="985943" cy="49297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Calibri" pitchFamily="34" charset="0"/>
              <a:cs typeface="Calibri" pitchFamily="34" charset="0"/>
            </a:rPr>
            <a:t>Pros</a:t>
          </a:r>
          <a:endParaRPr lang="en-US" sz="1100" b="1" kern="1200" dirty="0">
            <a:latin typeface="Calibri" pitchFamily="34" charset="0"/>
            <a:cs typeface="Calibri" pitchFamily="34" charset="0"/>
          </a:endParaRPr>
        </a:p>
      </dsp:txBody>
      <dsp:txXfrm>
        <a:off x="1113394" y="701386"/>
        <a:ext cx="985943" cy="492971"/>
      </dsp:txXfrm>
    </dsp:sp>
    <dsp:sp modelId="{25C40FEF-1850-4416-AEB4-B11F63495021}">
      <dsp:nvSpPr>
        <dsp:cNvPr id="0" name=""/>
        <dsp:cNvSpPr/>
      </dsp:nvSpPr>
      <dsp:spPr>
        <a:xfrm>
          <a:off x="1359880" y="1401406"/>
          <a:ext cx="985943" cy="49297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Calibri" pitchFamily="34" charset="0"/>
              <a:cs typeface="Calibri" pitchFamily="34" charset="0"/>
            </a:rPr>
            <a:t>Can detect weapons</a:t>
          </a:r>
          <a:endParaRPr lang="en-US" sz="1100" b="1" kern="1200" dirty="0">
            <a:latin typeface="Calibri" pitchFamily="34" charset="0"/>
            <a:cs typeface="Calibri" pitchFamily="34" charset="0"/>
          </a:endParaRPr>
        </a:p>
      </dsp:txBody>
      <dsp:txXfrm>
        <a:off x="1359880" y="1401406"/>
        <a:ext cx="985943" cy="492971"/>
      </dsp:txXfrm>
    </dsp:sp>
    <dsp:sp modelId="{68C58D4C-B6C8-4FC5-82F0-C3834A5CF809}">
      <dsp:nvSpPr>
        <dsp:cNvPr id="0" name=""/>
        <dsp:cNvSpPr/>
      </dsp:nvSpPr>
      <dsp:spPr>
        <a:xfrm>
          <a:off x="1359880" y="2101426"/>
          <a:ext cx="985943" cy="49297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Calibri" pitchFamily="34" charset="0"/>
              <a:cs typeface="Calibri" pitchFamily="34" charset="0"/>
            </a:rPr>
            <a:t>Can detect sealed explosives</a:t>
          </a:r>
          <a:endParaRPr lang="en-US" sz="1100" b="1" kern="1200" dirty="0">
            <a:latin typeface="Calibri" pitchFamily="34" charset="0"/>
            <a:cs typeface="Calibri" pitchFamily="34" charset="0"/>
          </a:endParaRPr>
        </a:p>
      </dsp:txBody>
      <dsp:txXfrm>
        <a:off x="1359880" y="2101426"/>
        <a:ext cx="985943" cy="492971"/>
      </dsp:txXfrm>
    </dsp:sp>
    <dsp:sp modelId="{F0027E4C-3230-4BA8-91D9-53AE00920303}">
      <dsp:nvSpPr>
        <dsp:cNvPr id="0" name=""/>
        <dsp:cNvSpPr/>
      </dsp:nvSpPr>
      <dsp:spPr>
        <a:xfrm>
          <a:off x="1359880" y="2801446"/>
          <a:ext cx="985943" cy="49297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Calibri" pitchFamily="34" charset="0"/>
              <a:cs typeface="Calibri" pitchFamily="34" charset="0"/>
            </a:rPr>
            <a:t>High Throughput</a:t>
          </a:r>
          <a:endParaRPr lang="en-US" sz="1100" b="1" kern="1200" dirty="0">
            <a:latin typeface="Calibri" pitchFamily="34" charset="0"/>
            <a:cs typeface="Calibri" pitchFamily="34" charset="0"/>
          </a:endParaRPr>
        </a:p>
      </dsp:txBody>
      <dsp:txXfrm>
        <a:off x="1359880" y="2801446"/>
        <a:ext cx="985943" cy="492971"/>
      </dsp:txXfrm>
    </dsp:sp>
    <dsp:sp modelId="{23B1BD8D-D770-4473-B955-AE6D344CA165}">
      <dsp:nvSpPr>
        <dsp:cNvPr id="0" name=""/>
        <dsp:cNvSpPr/>
      </dsp:nvSpPr>
      <dsp:spPr>
        <a:xfrm>
          <a:off x="2306386" y="701386"/>
          <a:ext cx="985943" cy="492971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Calibri" pitchFamily="34" charset="0"/>
              <a:cs typeface="Calibri" pitchFamily="34" charset="0"/>
            </a:rPr>
            <a:t>Cons</a:t>
          </a:r>
          <a:endParaRPr lang="en-US" sz="1100" b="1" kern="1200" dirty="0">
            <a:latin typeface="Calibri" pitchFamily="34" charset="0"/>
            <a:cs typeface="Calibri" pitchFamily="34" charset="0"/>
          </a:endParaRPr>
        </a:p>
      </dsp:txBody>
      <dsp:txXfrm>
        <a:off x="2306386" y="701386"/>
        <a:ext cx="985943" cy="492971"/>
      </dsp:txXfrm>
    </dsp:sp>
    <dsp:sp modelId="{945D37E0-8D90-4D4D-A89E-A5BA25980935}">
      <dsp:nvSpPr>
        <dsp:cNvPr id="0" name=""/>
        <dsp:cNvSpPr/>
      </dsp:nvSpPr>
      <dsp:spPr>
        <a:xfrm>
          <a:off x="2552872" y="1401406"/>
          <a:ext cx="985943" cy="492971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Calibri" pitchFamily="34" charset="0"/>
              <a:cs typeface="Calibri" pitchFamily="34" charset="0"/>
            </a:rPr>
            <a:t>High Cost of Equipment</a:t>
          </a:r>
          <a:endParaRPr lang="en-US" sz="1100" b="1" kern="1200" dirty="0">
            <a:latin typeface="Calibri" pitchFamily="34" charset="0"/>
            <a:cs typeface="Calibri" pitchFamily="34" charset="0"/>
          </a:endParaRPr>
        </a:p>
      </dsp:txBody>
      <dsp:txXfrm>
        <a:off x="2552872" y="1401406"/>
        <a:ext cx="985943" cy="492971"/>
      </dsp:txXfrm>
    </dsp:sp>
    <dsp:sp modelId="{78624955-EA1F-42EF-8039-ED759B3E286C}">
      <dsp:nvSpPr>
        <dsp:cNvPr id="0" name=""/>
        <dsp:cNvSpPr/>
      </dsp:nvSpPr>
      <dsp:spPr>
        <a:xfrm>
          <a:off x="2552872" y="2101426"/>
          <a:ext cx="985943" cy="492971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Calibri" pitchFamily="34" charset="0"/>
              <a:cs typeface="Calibri" pitchFamily="34" charset="0"/>
            </a:rPr>
            <a:t>Cannot identify explosive “type”</a:t>
          </a:r>
          <a:endParaRPr lang="en-US" sz="1100" b="1" kern="1200" dirty="0">
            <a:latin typeface="Calibri" pitchFamily="34" charset="0"/>
            <a:cs typeface="Calibri" pitchFamily="34" charset="0"/>
          </a:endParaRPr>
        </a:p>
      </dsp:txBody>
      <dsp:txXfrm>
        <a:off x="2552872" y="2101426"/>
        <a:ext cx="985943" cy="492971"/>
      </dsp:txXfrm>
    </dsp:sp>
    <dsp:sp modelId="{5F8CD3F8-FB92-4CAA-893D-EC51A671B9A2}">
      <dsp:nvSpPr>
        <dsp:cNvPr id="0" name=""/>
        <dsp:cNvSpPr/>
      </dsp:nvSpPr>
      <dsp:spPr>
        <a:xfrm>
          <a:off x="2552872" y="2801446"/>
          <a:ext cx="985943" cy="492971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Calibri" pitchFamily="34" charset="0"/>
              <a:cs typeface="Calibri" pitchFamily="34" charset="0"/>
            </a:rPr>
            <a:t>Limited to military and commercial</a:t>
          </a:r>
          <a:endParaRPr lang="en-US" sz="1100" b="1" kern="1200" dirty="0">
            <a:latin typeface="Calibri" pitchFamily="34" charset="0"/>
            <a:cs typeface="Calibri" pitchFamily="34" charset="0"/>
          </a:endParaRPr>
        </a:p>
      </dsp:txBody>
      <dsp:txXfrm>
        <a:off x="2552872" y="2801446"/>
        <a:ext cx="985943" cy="492971"/>
      </dsp:txXfrm>
    </dsp:sp>
    <dsp:sp modelId="{179E2F2B-4357-4DEE-81CE-D5D653E9D27D}">
      <dsp:nvSpPr>
        <dsp:cNvPr id="0" name=""/>
        <dsp:cNvSpPr/>
      </dsp:nvSpPr>
      <dsp:spPr>
        <a:xfrm>
          <a:off x="2552872" y="3501466"/>
          <a:ext cx="985943" cy="492971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Calibri" pitchFamily="34" charset="0"/>
              <a:cs typeface="Calibri" pitchFamily="34" charset="0"/>
            </a:rPr>
            <a:t>Requires Actual Explosive</a:t>
          </a:r>
          <a:endParaRPr lang="en-US" sz="1100" b="1" kern="1200" dirty="0">
            <a:latin typeface="Calibri" pitchFamily="34" charset="0"/>
            <a:cs typeface="Calibri" pitchFamily="34" charset="0"/>
          </a:endParaRPr>
        </a:p>
      </dsp:txBody>
      <dsp:txXfrm>
        <a:off x="2552872" y="3501466"/>
        <a:ext cx="985943" cy="492971"/>
      </dsp:txXfrm>
    </dsp:sp>
    <dsp:sp modelId="{F808FA39-0883-4711-8497-561209EF32AD}">
      <dsp:nvSpPr>
        <dsp:cNvPr id="0" name=""/>
        <dsp:cNvSpPr/>
      </dsp:nvSpPr>
      <dsp:spPr>
        <a:xfrm>
          <a:off x="2552872" y="4201486"/>
          <a:ext cx="985943" cy="492971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Calibri" pitchFamily="34" charset="0"/>
              <a:cs typeface="Calibri" pitchFamily="34" charset="0"/>
            </a:rPr>
            <a:t>Large Footprint </a:t>
          </a:r>
        </a:p>
      </dsp:txBody>
      <dsp:txXfrm>
        <a:off x="2552872" y="4201486"/>
        <a:ext cx="985943" cy="492971"/>
      </dsp:txXfrm>
    </dsp:sp>
    <dsp:sp modelId="{56256613-A240-4211-8415-0134D6CF32C8}">
      <dsp:nvSpPr>
        <dsp:cNvPr id="0" name=""/>
        <dsp:cNvSpPr/>
      </dsp:nvSpPr>
      <dsp:spPr>
        <a:xfrm>
          <a:off x="2902882" y="1366"/>
          <a:ext cx="985943" cy="492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b="1" kern="1200" dirty="0">
            <a:latin typeface="Calibri" pitchFamily="34" charset="0"/>
            <a:cs typeface="Calibri" pitchFamily="34" charset="0"/>
          </a:endParaRPr>
        </a:p>
      </dsp:txBody>
      <dsp:txXfrm>
        <a:off x="2902882" y="1366"/>
        <a:ext cx="985943" cy="492971"/>
      </dsp:txXfrm>
    </dsp:sp>
    <dsp:sp modelId="{054B67B8-1B7C-4355-9788-987B4F5D20F9}">
      <dsp:nvSpPr>
        <dsp:cNvPr id="0" name=""/>
        <dsp:cNvSpPr/>
      </dsp:nvSpPr>
      <dsp:spPr>
        <a:xfrm>
          <a:off x="4095874" y="1366"/>
          <a:ext cx="985943" cy="492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b="1" kern="1200" dirty="0">
            <a:latin typeface="Calibri" pitchFamily="34" charset="0"/>
            <a:cs typeface="Calibri" pitchFamily="34" charset="0"/>
          </a:endParaRPr>
        </a:p>
      </dsp:txBody>
      <dsp:txXfrm>
        <a:off x="4095874" y="1366"/>
        <a:ext cx="985943" cy="492971"/>
      </dsp:txXfrm>
    </dsp:sp>
    <dsp:sp modelId="{B15B09C8-B51E-4E22-B681-FCAA1DBF9CD2}">
      <dsp:nvSpPr>
        <dsp:cNvPr id="0" name=""/>
        <dsp:cNvSpPr/>
      </dsp:nvSpPr>
      <dsp:spPr>
        <a:xfrm>
          <a:off x="5288866" y="1366"/>
          <a:ext cx="985943" cy="492971"/>
        </a:xfrm>
        <a:prstGeom prst="rect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Calibri" pitchFamily="34" charset="0"/>
              <a:cs typeface="Calibri" pitchFamily="34" charset="0"/>
            </a:rPr>
            <a:t>Trace Detection</a:t>
          </a:r>
          <a:endParaRPr lang="en-US" sz="1100" b="1" kern="1200" dirty="0">
            <a:latin typeface="Calibri" pitchFamily="34" charset="0"/>
            <a:cs typeface="Calibri" pitchFamily="34" charset="0"/>
          </a:endParaRPr>
        </a:p>
      </dsp:txBody>
      <dsp:txXfrm>
        <a:off x="5288866" y="1366"/>
        <a:ext cx="985943" cy="492971"/>
      </dsp:txXfrm>
    </dsp:sp>
    <dsp:sp modelId="{34CF9D41-9CB6-4782-B703-FB2D77D0EEE8}">
      <dsp:nvSpPr>
        <dsp:cNvPr id="0" name=""/>
        <dsp:cNvSpPr/>
      </dsp:nvSpPr>
      <dsp:spPr>
        <a:xfrm>
          <a:off x="4445884" y="701386"/>
          <a:ext cx="985943" cy="492971"/>
        </a:xfrm>
        <a:prstGeom prst="rect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Calibri" pitchFamily="34" charset="0"/>
              <a:cs typeface="Calibri" pitchFamily="34" charset="0"/>
            </a:rPr>
            <a:t>Pros</a:t>
          </a:r>
          <a:endParaRPr lang="en-US" sz="1100" b="1" kern="1200" dirty="0">
            <a:latin typeface="Calibri" pitchFamily="34" charset="0"/>
            <a:cs typeface="Calibri" pitchFamily="34" charset="0"/>
          </a:endParaRPr>
        </a:p>
      </dsp:txBody>
      <dsp:txXfrm>
        <a:off x="4445884" y="701386"/>
        <a:ext cx="985943" cy="492971"/>
      </dsp:txXfrm>
    </dsp:sp>
    <dsp:sp modelId="{B342A4CD-2484-4074-A677-73069674EEFB}">
      <dsp:nvSpPr>
        <dsp:cNvPr id="0" name=""/>
        <dsp:cNvSpPr/>
      </dsp:nvSpPr>
      <dsp:spPr>
        <a:xfrm>
          <a:off x="4692370" y="1401406"/>
          <a:ext cx="985943" cy="492971"/>
        </a:xfrm>
        <a:prstGeom prst="rect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Calibri" pitchFamily="34" charset="0"/>
              <a:cs typeface="Calibri" pitchFamily="34" charset="0"/>
            </a:rPr>
            <a:t>Medium Equipment Cost</a:t>
          </a:r>
          <a:endParaRPr lang="en-US" sz="1100" b="1" kern="1200" dirty="0">
            <a:latin typeface="Calibri" pitchFamily="34" charset="0"/>
            <a:cs typeface="Calibri" pitchFamily="34" charset="0"/>
          </a:endParaRPr>
        </a:p>
      </dsp:txBody>
      <dsp:txXfrm>
        <a:off x="4692370" y="1401406"/>
        <a:ext cx="985943" cy="492971"/>
      </dsp:txXfrm>
    </dsp:sp>
    <dsp:sp modelId="{9D023331-386A-4612-BF89-A4E9ECF01B62}">
      <dsp:nvSpPr>
        <dsp:cNvPr id="0" name=""/>
        <dsp:cNvSpPr/>
      </dsp:nvSpPr>
      <dsp:spPr>
        <a:xfrm>
          <a:off x="4692370" y="2101426"/>
          <a:ext cx="985943" cy="492971"/>
        </a:xfrm>
        <a:prstGeom prst="rect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Calibri" pitchFamily="34" charset="0"/>
              <a:cs typeface="Calibri" pitchFamily="34" charset="0"/>
            </a:rPr>
            <a:t>Can Precisely identify explosive type</a:t>
          </a:r>
          <a:endParaRPr lang="en-US" sz="1100" b="1" kern="1200" dirty="0">
            <a:latin typeface="Calibri" pitchFamily="34" charset="0"/>
            <a:cs typeface="Calibri" pitchFamily="34" charset="0"/>
          </a:endParaRPr>
        </a:p>
      </dsp:txBody>
      <dsp:txXfrm>
        <a:off x="4692370" y="2101426"/>
        <a:ext cx="985943" cy="492971"/>
      </dsp:txXfrm>
    </dsp:sp>
    <dsp:sp modelId="{D23DBE1A-0C74-4750-97D2-C08E43EBF2E0}">
      <dsp:nvSpPr>
        <dsp:cNvPr id="0" name=""/>
        <dsp:cNvSpPr/>
      </dsp:nvSpPr>
      <dsp:spPr>
        <a:xfrm>
          <a:off x="4692370" y="2801446"/>
          <a:ext cx="985943" cy="492971"/>
        </a:xfrm>
        <a:prstGeom prst="rect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Calibri" pitchFamily="34" charset="0"/>
              <a:cs typeface="Calibri" pitchFamily="34" charset="0"/>
            </a:rPr>
            <a:t>Can detect narcotics</a:t>
          </a:r>
          <a:endParaRPr lang="en-US" sz="1100" b="1" kern="1200" dirty="0">
            <a:latin typeface="Calibri" pitchFamily="34" charset="0"/>
            <a:cs typeface="Calibri" pitchFamily="34" charset="0"/>
          </a:endParaRPr>
        </a:p>
      </dsp:txBody>
      <dsp:txXfrm>
        <a:off x="4692370" y="2801446"/>
        <a:ext cx="985943" cy="492971"/>
      </dsp:txXfrm>
    </dsp:sp>
    <dsp:sp modelId="{6C7029A5-E34A-498A-A5FC-0A99DEB81731}">
      <dsp:nvSpPr>
        <dsp:cNvPr id="0" name=""/>
        <dsp:cNvSpPr/>
      </dsp:nvSpPr>
      <dsp:spPr>
        <a:xfrm>
          <a:off x="4692370" y="3501466"/>
          <a:ext cx="985943" cy="492971"/>
        </a:xfrm>
        <a:prstGeom prst="rect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Calibri" pitchFamily="34" charset="0"/>
              <a:cs typeface="Calibri" pitchFamily="34" charset="0"/>
            </a:rPr>
            <a:t>No sitting cost</a:t>
          </a:r>
          <a:endParaRPr lang="en-US" sz="1100" b="1" kern="1200" dirty="0">
            <a:latin typeface="Calibri" pitchFamily="34" charset="0"/>
            <a:cs typeface="Calibri" pitchFamily="34" charset="0"/>
          </a:endParaRPr>
        </a:p>
      </dsp:txBody>
      <dsp:txXfrm>
        <a:off x="4692370" y="3501466"/>
        <a:ext cx="985943" cy="492971"/>
      </dsp:txXfrm>
    </dsp:sp>
    <dsp:sp modelId="{2FB925A0-4B43-4F34-A4C3-8446C1773EEF}">
      <dsp:nvSpPr>
        <dsp:cNvPr id="0" name=""/>
        <dsp:cNvSpPr/>
      </dsp:nvSpPr>
      <dsp:spPr>
        <a:xfrm>
          <a:off x="5885362" y="701386"/>
          <a:ext cx="985943" cy="492971"/>
        </a:xfrm>
        <a:prstGeom prst="rect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Calibri" pitchFamily="34" charset="0"/>
              <a:cs typeface="Calibri" pitchFamily="34" charset="0"/>
            </a:rPr>
            <a:t>Cons</a:t>
          </a:r>
          <a:endParaRPr lang="en-US" sz="1100" b="1" kern="1200" dirty="0">
            <a:latin typeface="Calibri" pitchFamily="34" charset="0"/>
            <a:cs typeface="Calibri" pitchFamily="34" charset="0"/>
          </a:endParaRPr>
        </a:p>
      </dsp:txBody>
      <dsp:txXfrm>
        <a:off x="5885362" y="701386"/>
        <a:ext cx="985943" cy="492971"/>
      </dsp:txXfrm>
    </dsp:sp>
    <dsp:sp modelId="{C0B41CA3-2575-4523-8E45-AF0C57090DF4}">
      <dsp:nvSpPr>
        <dsp:cNvPr id="0" name=""/>
        <dsp:cNvSpPr/>
      </dsp:nvSpPr>
      <dsp:spPr>
        <a:xfrm>
          <a:off x="6131848" y="1401406"/>
          <a:ext cx="985943" cy="492971"/>
        </a:xfrm>
        <a:prstGeom prst="rect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Calibri" pitchFamily="34" charset="0"/>
              <a:cs typeface="Calibri" pitchFamily="34" charset="0"/>
            </a:rPr>
            <a:t>Labor intensive</a:t>
          </a:r>
          <a:endParaRPr lang="en-US" sz="1100" b="1" kern="1200" dirty="0">
            <a:latin typeface="Calibri" pitchFamily="34" charset="0"/>
            <a:cs typeface="Calibri" pitchFamily="34" charset="0"/>
          </a:endParaRPr>
        </a:p>
      </dsp:txBody>
      <dsp:txXfrm>
        <a:off x="6131848" y="1401406"/>
        <a:ext cx="985943" cy="492971"/>
      </dsp:txXfrm>
    </dsp:sp>
    <dsp:sp modelId="{A5200E94-CD46-4BF4-83E3-61673878607E}">
      <dsp:nvSpPr>
        <dsp:cNvPr id="0" name=""/>
        <dsp:cNvSpPr/>
      </dsp:nvSpPr>
      <dsp:spPr>
        <a:xfrm>
          <a:off x="6131848" y="2101426"/>
          <a:ext cx="985943" cy="492971"/>
        </a:xfrm>
        <a:prstGeom prst="rect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Calibri" pitchFamily="34" charset="0"/>
              <a:cs typeface="Calibri" pitchFamily="34" charset="0"/>
            </a:rPr>
            <a:t>Cannot detect sealed explosives</a:t>
          </a:r>
          <a:endParaRPr lang="en-US" sz="1100" b="1" kern="1200" dirty="0">
            <a:latin typeface="Calibri" pitchFamily="34" charset="0"/>
            <a:cs typeface="Calibri" pitchFamily="34" charset="0"/>
          </a:endParaRPr>
        </a:p>
      </dsp:txBody>
      <dsp:txXfrm>
        <a:off x="6131848" y="2101426"/>
        <a:ext cx="985943" cy="492971"/>
      </dsp:txXfrm>
    </dsp:sp>
    <dsp:sp modelId="{603F0908-6DE2-40E5-B6C2-0ADF310E6EA2}">
      <dsp:nvSpPr>
        <dsp:cNvPr id="0" name=""/>
        <dsp:cNvSpPr/>
      </dsp:nvSpPr>
      <dsp:spPr>
        <a:xfrm>
          <a:off x="6131848" y="2801446"/>
          <a:ext cx="985943" cy="492971"/>
        </a:xfrm>
        <a:prstGeom prst="rect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Calibri" pitchFamily="34" charset="0"/>
              <a:cs typeface="Calibri" pitchFamily="34" charset="0"/>
            </a:rPr>
            <a:t>Cannot detect weapons</a:t>
          </a:r>
          <a:endParaRPr lang="en-US" sz="1100" b="1" kern="1200" dirty="0">
            <a:latin typeface="Calibri" pitchFamily="34" charset="0"/>
            <a:cs typeface="Calibri" pitchFamily="34" charset="0"/>
          </a:endParaRPr>
        </a:p>
      </dsp:txBody>
      <dsp:txXfrm>
        <a:off x="6131848" y="2801446"/>
        <a:ext cx="985943" cy="492971"/>
      </dsp:txXfrm>
    </dsp:sp>
    <dsp:sp modelId="{CC2765B8-23FF-417C-8B9F-CA341B9C4BEA}">
      <dsp:nvSpPr>
        <dsp:cNvPr id="0" name=""/>
        <dsp:cNvSpPr/>
      </dsp:nvSpPr>
      <dsp:spPr>
        <a:xfrm>
          <a:off x="6131848" y="3501466"/>
          <a:ext cx="985943" cy="492971"/>
        </a:xfrm>
        <a:prstGeom prst="rect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Calibri" pitchFamily="34" charset="0"/>
              <a:cs typeface="Calibri" pitchFamily="34" charset="0"/>
            </a:rPr>
            <a:t>Slow throughput</a:t>
          </a:r>
          <a:endParaRPr lang="en-US" sz="1100" b="1" kern="1200" dirty="0">
            <a:latin typeface="Calibri" pitchFamily="34" charset="0"/>
            <a:cs typeface="Calibri" pitchFamily="34" charset="0"/>
          </a:endParaRPr>
        </a:p>
      </dsp:txBody>
      <dsp:txXfrm>
        <a:off x="6131848" y="3501466"/>
        <a:ext cx="985943" cy="4929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16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74" tIns="46637" rIns="93274" bIns="46637" numCol="1" anchor="t" anchorCtr="0" compatLnSpc="1">
            <a:prstTxWarp prst="textNoShape">
              <a:avLst/>
            </a:prstTxWarp>
          </a:bodyPr>
          <a:lstStyle>
            <a:lvl1pPr defTabSz="932921">
              <a:defRPr sz="1200" dirty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4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100" y="0"/>
            <a:ext cx="30400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74" tIns="46637" rIns="93274" bIns="46637" numCol="1" anchor="t" anchorCtr="0" compatLnSpc="1">
            <a:prstTxWarp prst="textNoShape">
              <a:avLst/>
            </a:prstTxWarp>
          </a:bodyPr>
          <a:lstStyle>
            <a:lvl1pPr algn="r" defTabSz="932921">
              <a:defRPr sz="1200" dirty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4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2375"/>
            <a:ext cx="30416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74" tIns="46637" rIns="93274" bIns="46637" numCol="1" anchor="b" anchorCtr="0" compatLnSpc="1">
            <a:prstTxWarp prst="textNoShape">
              <a:avLst/>
            </a:prstTxWarp>
          </a:bodyPr>
          <a:lstStyle>
            <a:lvl1pPr defTabSz="932921">
              <a:defRPr sz="1200" dirty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4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100" y="8842375"/>
            <a:ext cx="30400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74" tIns="46637" rIns="93274" bIns="46637" numCol="1" anchor="b" anchorCtr="0" compatLnSpc="1">
            <a:prstTxWarp prst="textNoShape">
              <a:avLst/>
            </a:prstTxWarp>
          </a:bodyPr>
          <a:lstStyle>
            <a:lvl1pPr algn="r" defTabSz="932921">
              <a:defRPr sz="1200">
                <a:cs typeface="+mn-cs"/>
              </a:defRPr>
            </a:lvl1pPr>
          </a:lstStyle>
          <a:p>
            <a:pPr>
              <a:defRPr/>
            </a:pPr>
            <a:fld id="{1C46BECE-D928-4C4A-A9F7-523349DD0E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4159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16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74" tIns="46637" rIns="93274" bIns="46637" numCol="1" anchor="t" anchorCtr="0" compatLnSpc="1">
            <a:prstTxWarp prst="textNoShape">
              <a:avLst/>
            </a:prstTxWarp>
          </a:bodyPr>
          <a:lstStyle>
            <a:lvl1pPr defTabSz="932921">
              <a:defRPr sz="1200" dirty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5100" y="0"/>
            <a:ext cx="30400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74" tIns="46637" rIns="93274" bIns="46637" numCol="1" anchor="t" anchorCtr="0" compatLnSpc="1">
            <a:prstTxWarp prst="textNoShape">
              <a:avLst/>
            </a:prstTxWarp>
          </a:bodyPr>
          <a:lstStyle>
            <a:lvl1pPr algn="r" defTabSz="932921">
              <a:defRPr sz="1200" dirty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8500"/>
            <a:ext cx="4654550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2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22775"/>
            <a:ext cx="5613400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74" tIns="46637" rIns="93274" bIns="466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2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2375"/>
            <a:ext cx="30416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74" tIns="46637" rIns="93274" bIns="46637" numCol="1" anchor="b" anchorCtr="0" compatLnSpc="1">
            <a:prstTxWarp prst="textNoShape">
              <a:avLst/>
            </a:prstTxWarp>
          </a:bodyPr>
          <a:lstStyle>
            <a:lvl1pPr defTabSz="932921">
              <a:defRPr sz="1200" dirty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2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5100" y="8842375"/>
            <a:ext cx="30400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74" tIns="46637" rIns="93274" bIns="46637" numCol="1" anchor="b" anchorCtr="0" compatLnSpc="1">
            <a:prstTxWarp prst="textNoShape">
              <a:avLst/>
            </a:prstTxWarp>
          </a:bodyPr>
          <a:lstStyle>
            <a:lvl1pPr algn="r" defTabSz="932921">
              <a:defRPr sz="1200">
                <a:cs typeface="+mn-cs"/>
              </a:defRPr>
            </a:lvl1pPr>
          </a:lstStyle>
          <a:p>
            <a:pPr>
              <a:defRPr/>
            </a:pPr>
            <a:fld id="{B0DD48D7-1DFC-458D-ABBB-0009E55BEE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8304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1F3B6E-616E-4942-9502-94FF9387684A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78BF10-3A87-476F-A868-F6E7CC896AB7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D88F77-3A60-465C-9CC4-5F2392CD17A7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AA9173A-2F51-457C-BE5A-8B30926CC895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b="1" smtClean="0"/>
              <a:t>Vapor Collection  </a:t>
            </a:r>
            <a:r>
              <a:rPr lang="en-US" smtClean="0"/>
              <a:t>involves the use of vacuum cleaner like device to collect particles.  Does not require direct contact</a:t>
            </a:r>
            <a:endParaRPr lang="en-US" b="1" smtClean="0"/>
          </a:p>
          <a:p>
            <a:r>
              <a:rPr lang="en-US" b="1" smtClean="0"/>
              <a:t>Particulate Collection  </a:t>
            </a:r>
            <a:r>
              <a:rPr lang="en-US" smtClean="0"/>
              <a:t>Particulate is the microscopic particles of solid material that stick to surfaces and have directly or indirectly come into contact with an explosive material</a:t>
            </a:r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8019A4-355D-489C-94A1-10E6414101DA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F65F2E-3C34-4AF5-A786-CA94D064D1C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 txBox="1">
            <a:spLocks noGrp="1" noChangeArrowheads="1"/>
          </p:cNvSpPr>
          <p:nvPr/>
        </p:nvSpPr>
        <p:spPr bwMode="auto">
          <a:xfrm>
            <a:off x="3975100" y="8842375"/>
            <a:ext cx="30400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87" tIns="46644" rIns="93287" bIns="46644" anchor="b"/>
          <a:lstStyle/>
          <a:p>
            <a:pPr algn="r"/>
            <a:fld id="{2CB875AF-7416-42B1-8F6A-2C1B748325A0}" type="slidenum">
              <a:rPr lang="en-US" sz="1200"/>
              <a:pPr algn="r"/>
              <a:t>21</a:t>
            </a:fld>
            <a:endParaRPr lang="en-US" sz="1200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21188"/>
            <a:ext cx="5146675" cy="4189412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7CDAB6-9B02-4AC2-92F0-1085AFA3E507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168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F4A2B0-064F-4DDF-9AFF-1D5AA7C3DC7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373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D661B9-B0C1-409C-9BFC-1FE40EB67C2C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577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9AF518-EB5C-4E50-88C6-E6DB2769D8B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782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5C6BDE-E4AE-444D-981B-265B65762B24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88598F-E031-4FD7-8D75-4B51D5E75795}" type="slidenum">
              <a:rPr lang="en-US" smtClean="0"/>
              <a:pPr>
                <a:defRPr/>
              </a:pPr>
              <a:t>36</a:t>
            </a:fld>
            <a:endParaRPr lang="en-US" dirty="0" smtClean="0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22775"/>
            <a:ext cx="5146675" cy="4187825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Picture1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76238" y="6408738"/>
            <a:ext cx="17811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700" dirty="0">
                <a:solidFill>
                  <a:srgbClr val="C0C0C0"/>
                </a:solidFill>
                <a:cs typeface="+mn-cs"/>
              </a:rPr>
              <a:t>Confidential and Proprietary Information </a:t>
            </a:r>
          </a:p>
        </p:txBody>
      </p:sp>
      <p:sp>
        <p:nvSpPr>
          <p:cNvPr id="1131526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343025"/>
            <a:ext cx="8258175" cy="941388"/>
          </a:xfrm>
          <a:ln/>
        </p:spPr>
        <p:txBody>
          <a:bodyPr lIns="91440" tIns="45720" rIns="91440" bIns="45720"/>
          <a:lstStyle>
            <a:lvl1pPr algn="ctr">
              <a:lnSpc>
                <a:spcPct val="85000"/>
              </a:lnSpc>
              <a:defRPr>
                <a:solidFill>
                  <a:schemeClr val="bg2"/>
                </a:solidFill>
                <a:effectLst/>
                <a:ea typeface="ＭＳ Ｐゴシック" pitchFamily="34" charset="-12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31527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95325" y="4899025"/>
            <a:ext cx="2482850" cy="1003300"/>
          </a:xfrm>
          <a:ln/>
        </p:spPr>
        <p:txBody>
          <a:bodyPr lIns="91440" tIns="45720" rIns="91440" bIns="45720"/>
          <a:lstStyle>
            <a:lvl1pPr marL="0" indent="0">
              <a:spcBef>
                <a:spcPct val="15000"/>
              </a:spcBef>
              <a:buFont typeface="Wingdings" pitchFamily="2" charset="2"/>
              <a:buNone/>
              <a:defRPr sz="1600" b="1">
                <a:solidFill>
                  <a:schemeClr val="bg2"/>
                </a:solidFill>
                <a:effectLst/>
                <a:ea typeface="ＭＳ Ｐゴシック" pitchFamily="34" charset="-128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2667000"/>
            <a:ext cx="7772400" cy="1470025"/>
          </a:xfrm>
        </p:spPr>
        <p:txBody>
          <a:bodyPr/>
          <a:lstStyle>
            <a:lvl1pPr algn="l">
              <a:defRPr sz="4000">
                <a:solidFill>
                  <a:srgbClr val="FFFFFF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4343400"/>
            <a:ext cx="6400800" cy="630702"/>
          </a:xfrm>
        </p:spPr>
        <p:txBody>
          <a:bodyPr/>
          <a:lstStyle>
            <a:lvl1pPr marL="0" indent="0" algn="l">
              <a:buFont typeface="Wingdings" pitchFamily="2" charset="2"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4"/>
          <p:cNvSpPr/>
          <p:nvPr userDrawn="1"/>
        </p:nvSpPr>
        <p:spPr>
          <a:xfrm>
            <a:off x="207963" y="190500"/>
            <a:ext cx="8723312" cy="6454775"/>
          </a:xfrm>
          <a:prstGeom prst="roundRect">
            <a:avLst>
              <a:gd name="adj" fmla="val 2556"/>
            </a:avLst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763" y="1371601"/>
            <a:ext cx="8231187" cy="4695824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9763" y="1463675"/>
            <a:ext cx="4038600" cy="4603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0763" y="1463675"/>
            <a:ext cx="4040187" cy="4603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15138" y="523875"/>
            <a:ext cx="2057400" cy="5543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9763" y="523875"/>
            <a:ext cx="6022975" cy="5543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763" y="523875"/>
            <a:ext cx="8232775" cy="5857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39763" y="1463675"/>
            <a:ext cx="4038600" cy="460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0763" y="1463675"/>
            <a:ext cx="4040187" cy="460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763" y="523875"/>
            <a:ext cx="8232775" cy="5857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9763" y="1463675"/>
            <a:ext cx="4038600" cy="460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30763" y="1463675"/>
            <a:ext cx="4040187" cy="460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763" y="523875"/>
            <a:ext cx="8232775" cy="5857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39763" y="1463675"/>
            <a:ext cx="4038600" cy="460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30763" y="1463675"/>
            <a:ext cx="4040187" cy="2225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30763" y="3841750"/>
            <a:ext cx="4040187" cy="2225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763" y="523875"/>
            <a:ext cx="8232775" cy="5857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39763" y="1463675"/>
            <a:ext cx="8231187" cy="2225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9763" y="3841750"/>
            <a:ext cx="8231187" cy="2225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39763" y="523875"/>
            <a:ext cx="8232775" cy="55435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2.png"/><Relationship Id="rId21" Type="http://schemas.openxmlformats.org/officeDocument/2006/relationships/image" Target="../media/image3.png"/><Relationship Id="rId22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t_part_bkgd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204788" y="190500"/>
            <a:ext cx="8742362" cy="647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9763" y="1592263"/>
            <a:ext cx="8231187" cy="4475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81000"/>
            <a:ext cx="8232775" cy="585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30501" name="Rectangle 5"/>
          <p:cNvSpPr>
            <a:spLocks noChangeArrowheads="1"/>
          </p:cNvSpPr>
          <p:nvPr/>
        </p:nvSpPr>
        <p:spPr bwMode="auto">
          <a:xfrm>
            <a:off x="376238" y="6407929"/>
            <a:ext cx="3156633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700" dirty="0">
                <a:solidFill>
                  <a:srgbClr val="C0C0C0"/>
                </a:solidFill>
                <a:cs typeface="+mn-cs"/>
              </a:rPr>
              <a:t>Confidential and Proprietary Information Rev. </a:t>
            </a:r>
            <a:r>
              <a:rPr lang="en-US" sz="700" dirty="0" smtClean="0">
                <a:solidFill>
                  <a:srgbClr val="C0C0C0"/>
                </a:solidFill>
                <a:cs typeface="+mn-cs"/>
              </a:rPr>
              <a:t>072012 Hooman Shakouri</a:t>
            </a:r>
            <a:endParaRPr lang="en-US" sz="700" dirty="0">
              <a:solidFill>
                <a:srgbClr val="C0C0C0"/>
              </a:solidFill>
              <a:cs typeface="+mn-cs"/>
            </a:endParaRPr>
          </a:p>
        </p:txBody>
      </p:sp>
      <p:pic>
        <p:nvPicPr>
          <p:cNvPr id="1030" name="Picture 7" descr="RapiscanSystems_logo_sm_bu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7594600" y="6188075"/>
            <a:ext cx="1277938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8" descr="blue line"/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198438" y="6184900"/>
            <a:ext cx="7415212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9" descr="onecompany-totalsecurity-white"/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5091113" y="6230938"/>
            <a:ext cx="2189162" cy="11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0507" name="Text Box 11"/>
          <p:cNvSpPr txBox="1">
            <a:spLocks noChangeArrowheads="1"/>
          </p:cNvSpPr>
          <p:nvPr/>
        </p:nvSpPr>
        <p:spPr bwMode="auto">
          <a:xfrm>
            <a:off x="228600" y="6153150"/>
            <a:ext cx="339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defRPr/>
            </a:pPr>
            <a:fld id="{9C6819C6-621D-4E05-B731-E710C028B6C7}" type="slidenum">
              <a:rPr lang="en-US" sz="1000">
                <a:solidFill>
                  <a:srgbClr val="FFFFFF"/>
                </a:solidFill>
                <a:cs typeface="+mn-cs"/>
              </a:rPr>
              <a:pPr>
                <a:defRPr/>
              </a:pPr>
              <a:t>‹#›</a:t>
            </a:fld>
            <a:endParaRPr lang="en-US" sz="10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>
            <a:off x="207963" y="190500"/>
            <a:ext cx="8723312" cy="6454775"/>
          </a:xfrm>
          <a:prstGeom prst="roundRect">
            <a:avLst>
              <a:gd name="adj" fmla="val 2556"/>
            </a:avLst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5" r:id="rId4"/>
    <p:sldLayoutId id="2147483674" r:id="rId5"/>
    <p:sldLayoutId id="2147483673" r:id="rId6"/>
    <p:sldLayoutId id="2147483672" r:id="rId7"/>
    <p:sldLayoutId id="2147483671" r:id="rId8"/>
    <p:sldLayoutId id="2147483670" r:id="rId9"/>
    <p:sldLayoutId id="2147483669" r:id="rId10"/>
    <p:sldLayoutId id="2147483668" r:id="rId11"/>
    <p:sldLayoutId id="2147483667" r:id="rId12"/>
    <p:sldLayoutId id="2147483666" r:id="rId13"/>
    <p:sldLayoutId id="2147483665" r:id="rId14"/>
    <p:sldLayoutId id="2147483664" r:id="rId15"/>
    <p:sldLayoutId id="2147483663" r:id="rId16"/>
    <p:sldLayoutId id="2147483662" r:id="rId17"/>
  </p:sldLayoutIdLst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entury Gothic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entury Gothic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entury Gothic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entury Gothic" pitchFamily="34" charset="0"/>
        </a:defRPr>
      </a:lvl9pPr>
    </p:titleStyle>
    <p:bodyStyle>
      <a:lvl1pPr marL="188913" indent="-188913" algn="l" rtl="0" eaLnBrk="0" fontAlgn="base" hangingPunct="0">
        <a:lnSpc>
          <a:spcPct val="85000"/>
        </a:lnSpc>
        <a:spcBef>
          <a:spcPct val="30000"/>
        </a:spcBef>
        <a:spcAft>
          <a:spcPct val="0"/>
        </a:spcAft>
        <a:buClr>
          <a:schemeClr val="tx2"/>
        </a:buClr>
        <a:buFont typeface="Wingdings" pitchFamily="2" charset="2"/>
        <a:buChar char=""/>
        <a:defRPr sz="2600">
          <a:solidFill>
            <a:schemeClr val="bg2"/>
          </a:solidFill>
          <a:latin typeface="Calibri" pitchFamily="34" charset="0"/>
          <a:ea typeface="+mn-ea"/>
          <a:cs typeface="+mn-cs"/>
        </a:defRPr>
      </a:lvl1pPr>
      <a:lvl2pPr marL="465138" indent="-231775" algn="l" rtl="0" eaLnBrk="0" fontAlgn="base" hangingPunct="0">
        <a:lnSpc>
          <a:spcPct val="85000"/>
        </a:lnSpc>
        <a:spcBef>
          <a:spcPct val="30000"/>
        </a:spcBef>
        <a:spcAft>
          <a:spcPct val="0"/>
        </a:spcAft>
        <a:buClr>
          <a:schemeClr val="tx2"/>
        </a:buClr>
        <a:buFont typeface="Arial" charset="0"/>
        <a:buChar char="­"/>
        <a:defRPr sz="2400">
          <a:solidFill>
            <a:schemeClr val="bg2"/>
          </a:solidFill>
          <a:latin typeface="Calibri" pitchFamily="34" charset="0"/>
        </a:defRPr>
      </a:lvl2pPr>
      <a:lvl3pPr marL="668338" indent="-201613" algn="l" rtl="0" eaLnBrk="0" fontAlgn="base" hangingPunct="0">
        <a:lnSpc>
          <a:spcPct val="85000"/>
        </a:lnSpc>
        <a:spcBef>
          <a:spcPct val="3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bg2"/>
          </a:solidFill>
          <a:latin typeface="Calibri" pitchFamily="34" charset="0"/>
        </a:defRPr>
      </a:lvl3pPr>
      <a:lvl4pPr marL="914400" indent="-244475" algn="l" rtl="0" eaLnBrk="0" fontAlgn="base" hangingPunct="0">
        <a:lnSpc>
          <a:spcPct val="85000"/>
        </a:lnSpc>
        <a:spcBef>
          <a:spcPct val="30000"/>
        </a:spcBef>
        <a:spcAft>
          <a:spcPct val="0"/>
        </a:spcAft>
        <a:buClr>
          <a:schemeClr val="tx2"/>
        </a:buClr>
        <a:buFont typeface="Arial" charset="0"/>
        <a:buChar char="­"/>
        <a:defRPr sz="2000">
          <a:solidFill>
            <a:schemeClr val="bg2"/>
          </a:solidFill>
          <a:latin typeface="Calibri" pitchFamily="34" charset="0"/>
        </a:defRPr>
      </a:lvl4pPr>
      <a:lvl5pPr marL="1117600" indent="-201613" algn="l" rtl="0" eaLnBrk="0" fontAlgn="base" hangingPunct="0">
        <a:lnSpc>
          <a:spcPct val="85000"/>
        </a:lnSpc>
        <a:spcBef>
          <a:spcPct val="3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bg2"/>
          </a:solidFill>
          <a:latin typeface="Calibri" pitchFamily="34" charset="0"/>
        </a:defRPr>
      </a:lvl5pPr>
      <a:lvl6pPr marL="1574800" indent="-201613" algn="l" rtl="0" fontAlgn="base">
        <a:lnSpc>
          <a:spcPct val="85000"/>
        </a:lnSpc>
        <a:spcBef>
          <a:spcPct val="30000"/>
        </a:spcBef>
        <a:spcAft>
          <a:spcPct val="0"/>
        </a:spcAft>
        <a:buClr>
          <a:schemeClr val="tx2"/>
        </a:buClr>
        <a:buChar char="•"/>
        <a:defRPr>
          <a:solidFill>
            <a:schemeClr val="bg2"/>
          </a:solidFill>
          <a:latin typeface="+mn-lt"/>
        </a:defRPr>
      </a:lvl6pPr>
      <a:lvl7pPr marL="2032000" indent="-201613" algn="l" rtl="0" fontAlgn="base">
        <a:lnSpc>
          <a:spcPct val="85000"/>
        </a:lnSpc>
        <a:spcBef>
          <a:spcPct val="30000"/>
        </a:spcBef>
        <a:spcAft>
          <a:spcPct val="0"/>
        </a:spcAft>
        <a:buClr>
          <a:schemeClr val="tx2"/>
        </a:buClr>
        <a:buChar char="•"/>
        <a:defRPr>
          <a:solidFill>
            <a:schemeClr val="bg2"/>
          </a:solidFill>
          <a:latin typeface="+mn-lt"/>
        </a:defRPr>
      </a:lvl7pPr>
      <a:lvl8pPr marL="2489200" indent="-201613" algn="l" rtl="0" fontAlgn="base">
        <a:lnSpc>
          <a:spcPct val="85000"/>
        </a:lnSpc>
        <a:spcBef>
          <a:spcPct val="30000"/>
        </a:spcBef>
        <a:spcAft>
          <a:spcPct val="0"/>
        </a:spcAft>
        <a:buClr>
          <a:schemeClr val="tx2"/>
        </a:buClr>
        <a:buChar char="•"/>
        <a:defRPr>
          <a:solidFill>
            <a:schemeClr val="bg2"/>
          </a:solidFill>
          <a:latin typeface="+mn-lt"/>
        </a:defRPr>
      </a:lvl8pPr>
      <a:lvl9pPr marL="2946400" indent="-201613" algn="l" rtl="0" fontAlgn="base">
        <a:lnSpc>
          <a:spcPct val="85000"/>
        </a:lnSpc>
        <a:spcBef>
          <a:spcPct val="30000"/>
        </a:spcBef>
        <a:spcAft>
          <a:spcPct val="0"/>
        </a:spcAft>
        <a:buClr>
          <a:schemeClr val="tx2"/>
        </a:buClr>
        <a:buChar char="•"/>
        <a:defRPr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Hshakouri@RapiscanSystems.com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2.png"/><Relationship Id="rId5" Type="http://schemas.openxmlformats.org/officeDocument/2006/relationships/oleObject" Target="../embeddings/oleObject2.bin"/><Relationship Id="rId6" Type="http://schemas.openxmlformats.org/officeDocument/2006/relationships/image" Target="../media/image13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14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oleObject" Target="../embeddings/Microsoft_Excel_97_-_2004_Worksheet1.xls"/><Relationship Id="rId5" Type="http://schemas.openxmlformats.org/officeDocument/2006/relationships/image" Target="../media/image15.png"/><Relationship Id="rId6" Type="http://schemas.openxmlformats.org/officeDocument/2006/relationships/oleObject" Target="../embeddings/oleObject5.bin"/><Relationship Id="rId7" Type="http://schemas.openxmlformats.org/officeDocument/2006/relationships/oleObject" Target="../embeddings/Microsoft_Excel_97_-_2004_Worksheet2.xls"/><Relationship Id="rId8" Type="http://schemas.openxmlformats.org/officeDocument/2006/relationships/image" Target="../media/image16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png"/><Relationship Id="rId20" Type="http://schemas.openxmlformats.org/officeDocument/2006/relationships/image" Target="../media/image35.png"/><Relationship Id="rId21" Type="http://schemas.openxmlformats.org/officeDocument/2006/relationships/image" Target="../media/image36.png"/><Relationship Id="rId22" Type="http://schemas.openxmlformats.org/officeDocument/2006/relationships/image" Target="../media/image37.png"/><Relationship Id="rId23" Type="http://schemas.openxmlformats.org/officeDocument/2006/relationships/image" Target="../media/image38.png"/><Relationship Id="rId24" Type="http://schemas.openxmlformats.org/officeDocument/2006/relationships/image" Target="../media/image39.png"/><Relationship Id="rId25" Type="http://schemas.openxmlformats.org/officeDocument/2006/relationships/image" Target="../media/image40.png"/><Relationship Id="rId10" Type="http://schemas.openxmlformats.org/officeDocument/2006/relationships/image" Target="../media/image25.png"/><Relationship Id="rId11" Type="http://schemas.openxmlformats.org/officeDocument/2006/relationships/image" Target="../media/image26.png"/><Relationship Id="rId12" Type="http://schemas.openxmlformats.org/officeDocument/2006/relationships/image" Target="../media/image27.png"/><Relationship Id="rId13" Type="http://schemas.openxmlformats.org/officeDocument/2006/relationships/image" Target="../media/image28.png"/><Relationship Id="rId14" Type="http://schemas.openxmlformats.org/officeDocument/2006/relationships/image" Target="../media/image29.png"/><Relationship Id="rId15" Type="http://schemas.openxmlformats.org/officeDocument/2006/relationships/image" Target="../media/image30.png"/><Relationship Id="rId16" Type="http://schemas.openxmlformats.org/officeDocument/2006/relationships/image" Target="../media/image31.png"/><Relationship Id="rId17" Type="http://schemas.openxmlformats.org/officeDocument/2006/relationships/image" Target="../media/image32.png"/><Relationship Id="rId18" Type="http://schemas.openxmlformats.org/officeDocument/2006/relationships/image" Target="../media/image33.png"/><Relationship Id="rId19" Type="http://schemas.openxmlformats.org/officeDocument/2006/relationships/image" Target="../media/image34.pn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jpe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44.jpe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image" Target="../media/image48.png"/><Relationship Id="rId1" Type="http://schemas.openxmlformats.org/officeDocument/2006/relationships/video" Target="NULL" TargetMode="External"/><Relationship Id="rId2" Type="http://schemas.microsoft.com/office/2007/relationships/media" Target="NULL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4" Type="http://schemas.openxmlformats.org/officeDocument/2006/relationships/image" Target="../media/image51.jpe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4" Type="http://schemas.openxmlformats.org/officeDocument/2006/relationships/image" Target="../media/image55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4" Type="http://schemas.openxmlformats.org/officeDocument/2006/relationships/image" Target="../media/image59.jpeg"/><Relationship Id="rId5" Type="http://schemas.openxmlformats.org/officeDocument/2006/relationships/image" Target="../media/image60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452438" y="1266825"/>
            <a:ext cx="8258175" cy="941388"/>
          </a:xfrm>
        </p:spPr>
        <p:txBody>
          <a:bodyPr/>
          <a:lstStyle/>
          <a:p>
            <a:r>
              <a:rPr lang="en-US" sz="2400" smtClean="0">
                <a:ea typeface="ＭＳ Ｐゴシック" charset="-128"/>
              </a:rPr>
              <a:t/>
            </a:r>
            <a:br>
              <a:rPr lang="en-US" sz="2400" smtClean="0">
                <a:ea typeface="ＭＳ Ｐゴシック" charset="-128"/>
              </a:rPr>
            </a:br>
            <a:r>
              <a:rPr lang="en-US" sz="2400" smtClean="0">
                <a:ea typeface="ＭＳ Ｐゴシック" charset="-128"/>
              </a:rPr>
              <a:t/>
            </a:r>
            <a:br>
              <a:rPr lang="en-US" sz="2400" smtClean="0">
                <a:ea typeface="ＭＳ Ｐゴシック" charset="-128"/>
              </a:rPr>
            </a:br>
            <a:r>
              <a:rPr lang="en-US" sz="2400" smtClean="0">
                <a:ea typeface="ＭＳ Ｐゴシック" charset="-128"/>
              </a:rPr>
              <a:t>HE-50</a:t>
            </a:r>
            <a:br>
              <a:rPr lang="en-US" sz="2400" smtClean="0">
                <a:ea typeface="ＭＳ Ｐゴシック" charset="-128"/>
              </a:rPr>
            </a:br>
            <a:r>
              <a:rPr lang="en-US" sz="2400" smtClean="0">
                <a:ea typeface="ＭＳ Ｐゴシック" charset="-128"/>
              </a:rPr>
              <a:t>Handheld Explosive Trace Detector (ETD)</a:t>
            </a:r>
            <a:br>
              <a:rPr lang="en-US" sz="2400" smtClean="0">
                <a:ea typeface="ＭＳ Ｐゴシック" charset="-128"/>
              </a:rPr>
            </a:br>
            <a:r>
              <a:rPr lang="en-US" sz="2400" smtClean="0">
                <a:ea typeface="ＭＳ Ｐゴシック" charset="-128"/>
              </a:rPr>
              <a:t/>
            </a:r>
            <a:br>
              <a:rPr lang="en-US" sz="2400" smtClean="0">
                <a:ea typeface="ＭＳ Ｐゴシック" charset="-128"/>
              </a:rPr>
            </a:br>
            <a:endParaRPr lang="en-US" sz="2400" smtClean="0">
              <a:ea typeface="ＭＳ Ｐゴシック" charset="-128"/>
            </a:endParaRPr>
          </a:p>
        </p:txBody>
      </p:sp>
      <p:sp>
        <p:nvSpPr>
          <p:cNvPr id="21507" name="Rectangle 3"/>
          <p:cNvSpPr txBox="1">
            <a:spLocks noChangeArrowheads="1"/>
          </p:cNvSpPr>
          <p:nvPr/>
        </p:nvSpPr>
        <p:spPr bwMode="auto">
          <a:xfrm>
            <a:off x="0" y="5270500"/>
            <a:ext cx="3081338" cy="1003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lnSpc>
                <a:spcPct val="85000"/>
              </a:lnSpc>
              <a:spcBef>
                <a:spcPct val="15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en-US" sz="1200" b="1">
                <a:solidFill>
                  <a:srgbClr val="0070C0"/>
                </a:solidFill>
                <a:latin typeface="Calibri" pitchFamily="34" charset="0"/>
                <a:ea typeface="ＭＳ Ｐゴシック" charset="-128"/>
              </a:rPr>
              <a:t>Hooman Shakouri</a:t>
            </a:r>
          </a:p>
          <a:p>
            <a:pPr algn="r" eaLnBrk="0" hangingPunct="0">
              <a:lnSpc>
                <a:spcPct val="85000"/>
              </a:lnSpc>
              <a:spcBef>
                <a:spcPct val="15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en-US" sz="1200" b="1">
                <a:solidFill>
                  <a:srgbClr val="0070C0"/>
                </a:solidFill>
                <a:latin typeface="Calibri" pitchFamily="34" charset="0"/>
                <a:ea typeface="ＭＳ Ｐゴシック" charset="-128"/>
              </a:rPr>
              <a:t>Product Marketing Manager</a:t>
            </a:r>
          </a:p>
          <a:p>
            <a:pPr algn="r" eaLnBrk="0" hangingPunct="0">
              <a:lnSpc>
                <a:spcPct val="85000"/>
              </a:lnSpc>
              <a:spcBef>
                <a:spcPct val="15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en-US" sz="1200" b="1">
                <a:solidFill>
                  <a:srgbClr val="0070C0"/>
                </a:solidFill>
                <a:latin typeface="Calibri" pitchFamily="34" charset="0"/>
                <a:ea typeface="ＭＳ Ｐゴシック" charset="-128"/>
                <a:hlinkClick r:id="rId3"/>
              </a:rPr>
              <a:t>Hshakouri@RapiscanSystems.com</a:t>
            </a:r>
            <a:endParaRPr lang="en-US" sz="1200" b="1">
              <a:solidFill>
                <a:srgbClr val="0070C0"/>
              </a:solidFill>
              <a:latin typeface="Calibri" pitchFamily="34" charset="0"/>
              <a:ea typeface="ＭＳ Ｐゴシック" charset="-128"/>
            </a:endParaRPr>
          </a:p>
          <a:p>
            <a:pPr algn="r" eaLnBrk="0" hangingPunct="0">
              <a:lnSpc>
                <a:spcPct val="85000"/>
              </a:lnSpc>
              <a:spcBef>
                <a:spcPct val="15000"/>
              </a:spcBef>
              <a:buClr>
                <a:schemeClr val="tx2"/>
              </a:buClr>
              <a:buFont typeface="Wingdings" pitchFamily="2" charset="2"/>
              <a:buNone/>
            </a:pPr>
            <a:endParaRPr lang="en-US" sz="1200" b="1">
              <a:solidFill>
                <a:srgbClr val="0070C0"/>
              </a:solidFill>
              <a:latin typeface="Calibri" pitchFamily="34" charset="0"/>
              <a:ea typeface="ＭＳ Ｐゴシック" charset="-128"/>
            </a:endParaRPr>
          </a:p>
          <a:p>
            <a:pPr algn="r" eaLnBrk="0" hangingPunct="0">
              <a:lnSpc>
                <a:spcPct val="85000"/>
              </a:lnSpc>
              <a:spcBef>
                <a:spcPct val="15000"/>
              </a:spcBef>
              <a:buClr>
                <a:schemeClr val="tx2"/>
              </a:buClr>
              <a:buFont typeface="Wingdings" pitchFamily="2" charset="2"/>
              <a:buNone/>
            </a:pPr>
            <a:endParaRPr lang="en-US" sz="1200" b="1">
              <a:solidFill>
                <a:srgbClr val="0070C0"/>
              </a:solidFill>
              <a:latin typeface="Calibri" pitchFamily="34" charset="0"/>
              <a:ea typeface="ＭＳ Ｐゴシック" charset="-128"/>
            </a:endParaRPr>
          </a:p>
          <a:p>
            <a:pPr algn="r" eaLnBrk="0" hangingPunct="0">
              <a:lnSpc>
                <a:spcPct val="85000"/>
              </a:lnSpc>
              <a:spcBef>
                <a:spcPct val="15000"/>
              </a:spcBef>
              <a:buClr>
                <a:schemeClr val="tx2"/>
              </a:buClr>
              <a:buFont typeface="Wingdings" pitchFamily="2" charset="2"/>
              <a:buNone/>
            </a:pPr>
            <a:endParaRPr lang="en-US" sz="1200" b="1">
              <a:solidFill>
                <a:srgbClr val="0070C0"/>
              </a:solidFill>
              <a:latin typeface="Calibri" pitchFamily="34" charset="0"/>
              <a:ea typeface="ＭＳ Ｐゴシック" charset="-128"/>
            </a:endParaRPr>
          </a:p>
          <a:p>
            <a:pPr algn="r" eaLnBrk="0" hangingPunct="0">
              <a:lnSpc>
                <a:spcPct val="85000"/>
              </a:lnSpc>
              <a:spcBef>
                <a:spcPct val="15000"/>
              </a:spcBef>
              <a:buClr>
                <a:schemeClr val="tx2"/>
              </a:buClr>
              <a:buFont typeface="Wingdings" pitchFamily="2" charset="2"/>
              <a:buNone/>
            </a:pPr>
            <a:endParaRPr lang="en-US" sz="1200" b="1">
              <a:solidFill>
                <a:srgbClr val="0070C0"/>
              </a:solidFill>
              <a:latin typeface="Calibri" pitchFamily="34" charset="0"/>
              <a:ea typeface="ＭＳ Ｐゴシック" charset="-128"/>
            </a:endParaRPr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23838" y="250825"/>
            <a:ext cx="8696325" cy="6365875"/>
          </a:xfrm>
          <a:prstGeom prst="roundRect">
            <a:avLst>
              <a:gd name="adj" fmla="val 2967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554" name="TextBox 2"/>
          <p:cNvSpPr txBox="1">
            <a:spLocks noChangeArrowheads="1"/>
          </p:cNvSpPr>
          <p:nvPr/>
        </p:nvSpPr>
        <p:spPr bwMode="auto">
          <a:xfrm>
            <a:off x="2878138" y="4070350"/>
            <a:ext cx="3362325" cy="217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1500" b="1">
                <a:solidFill>
                  <a:srgbClr val="0070C0"/>
                </a:solidFill>
              </a:rPr>
              <a:t>HE</a:t>
            </a:r>
            <a:r>
              <a:rPr lang="en-US" sz="7200" b="1">
                <a:solidFill>
                  <a:schemeClr val="bg2"/>
                </a:solidFill>
              </a:rPr>
              <a:t>50</a:t>
            </a:r>
          </a:p>
          <a:p>
            <a:pPr algn="ctr"/>
            <a:r>
              <a:rPr lang="en-US" sz="2000" b="1">
                <a:solidFill>
                  <a:schemeClr val="bg2"/>
                </a:solidFill>
              </a:rPr>
              <a:t>Explosive Trace Detection</a:t>
            </a:r>
          </a:p>
        </p:txBody>
      </p:sp>
      <p:pic>
        <p:nvPicPr>
          <p:cNvPr id="23555" name="Picture 9" descr="HE50_sidevie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65488" y="498475"/>
            <a:ext cx="2922587" cy="348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Contents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639763" y="1371600"/>
            <a:ext cx="8231187" cy="4695825"/>
          </a:xfrm>
        </p:spPr>
        <p:txBody>
          <a:bodyPr/>
          <a:lstStyle/>
          <a:p>
            <a:r>
              <a:rPr lang="en-US" dirty="0" smtClean="0"/>
              <a:t>Introduction to Explosive Trace Detection (ETD)</a:t>
            </a:r>
          </a:p>
          <a:p>
            <a:r>
              <a:rPr lang="en-US" dirty="0"/>
              <a:t>Comparing Explosive Detection Technologies</a:t>
            </a:r>
          </a:p>
          <a:p>
            <a:r>
              <a:rPr lang="en-US" dirty="0" smtClean="0"/>
              <a:t>ETD Market Segments, Market Drivers, Market Direction</a:t>
            </a:r>
          </a:p>
          <a:p>
            <a:r>
              <a:rPr lang="en-US" dirty="0" smtClean="0"/>
              <a:t>ETD Principles of Operation, Performance Criteria</a:t>
            </a:r>
          </a:p>
          <a:p>
            <a:r>
              <a:rPr lang="en-US" dirty="0" smtClean="0"/>
              <a:t>HE-50 Overview, Specifications</a:t>
            </a:r>
          </a:p>
          <a:p>
            <a:r>
              <a:rPr lang="en-US" dirty="0" smtClean="0"/>
              <a:t>Handheld ETD Competitive Landscape</a:t>
            </a:r>
          </a:p>
          <a:p>
            <a:r>
              <a:rPr lang="en-US" dirty="0" smtClean="0"/>
              <a:t>Conclusion: Why HE-50?</a:t>
            </a:r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Explosive Detection Technologies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763" y="1201738"/>
            <a:ext cx="8231187" cy="4865687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defRPr/>
            </a:pPr>
            <a:r>
              <a:rPr lang="en-US" sz="1800" b="1" dirty="0"/>
              <a:t>“Bulk” Explosives Detection</a:t>
            </a:r>
          </a:p>
          <a:p>
            <a:pPr lvl="1">
              <a:lnSpc>
                <a:spcPct val="110000"/>
              </a:lnSpc>
              <a:defRPr/>
            </a:pPr>
            <a:r>
              <a:rPr lang="en-US" sz="1600" dirty="0"/>
              <a:t>Bulk detection requires the actual explosive material.  It involves </a:t>
            </a:r>
            <a:r>
              <a:rPr lang="en-US" sz="1600" dirty="0" smtClean="0"/>
              <a:t>analysis of </a:t>
            </a:r>
            <a:r>
              <a:rPr lang="en-US" sz="1600" dirty="0"/>
              <a:t>mass, density and </a:t>
            </a:r>
            <a:r>
              <a:rPr lang="en-US" sz="1600" dirty="0" smtClean="0"/>
              <a:t>other properties of materials </a:t>
            </a:r>
            <a:endParaRPr lang="en-US" sz="1600" dirty="0"/>
          </a:p>
          <a:p>
            <a:pPr lvl="1">
              <a:lnSpc>
                <a:spcPct val="110000"/>
              </a:lnSpc>
              <a:defRPr/>
            </a:pPr>
            <a:r>
              <a:rPr lang="en-US" sz="1600" dirty="0"/>
              <a:t>It is less dependent than ETD on sampling </a:t>
            </a:r>
            <a:r>
              <a:rPr lang="en-US" sz="1600" dirty="0" smtClean="0"/>
              <a:t>technique</a:t>
            </a:r>
          </a:p>
          <a:p>
            <a:pPr lvl="1">
              <a:lnSpc>
                <a:spcPct val="110000"/>
              </a:lnSpc>
              <a:defRPr/>
            </a:pPr>
            <a:endParaRPr lang="en-US" sz="1600" dirty="0"/>
          </a:p>
          <a:p>
            <a:pPr>
              <a:lnSpc>
                <a:spcPct val="110000"/>
              </a:lnSpc>
              <a:defRPr/>
            </a:pPr>
            <a:r>
              <a:rPr lang="en-US" sz="1800" b="1" dirty="0" smtClean="0"/>
              <a:t>Explosive “Trace” Detection (ETD)</a:t>
            </a:r>
          </a:p>
          <a:p>
            <a:pPr lvl="1">
              <a:lnSpc>
                <a:spcPct val="110000"/>
              </a:lnSpc>
              <a:defRPr/>
            </a:pPr>
            <a:r>
              <a:rPr lang="en-US" sz="1600" dirty="0"/>
              <a:t>ETD involves </a:t>
            </a:r>
            <a:r>
              <a:rPr lang="en-US" sz="1600" dirty="0" smtClean="0"/>
              <a:t>chemical </a:t>
            </a:r>
            <a:r>
              <a:rPr lang="en-US" sz="1600" dirty="0"/>
              <a:t>detection of </a:t>
            </a:r>
            <a:r>
              <a:rPr lang="en-US" sz="1600" dirty="0" smtClean="0"/>
              <a:t>explosives </a:t>
            </a:r>
            <a:r>
              <a:rPr lang="en-US" sz="1600" dirty="0"/>
              <a:t>by collecting and analyzing tiny amounts of </a:t>
            </a:r>
            <a:r>
              <a:rPr lang="en-US" sz="1600" dirty="0" smtClean="0"/>
              <a:t>explosive vapors or particles</a:t>
            </a:r>
          </a:p>
          <a:p>
            <a:pPr lvl="1">
              <a:lnSpc>
                <a:spcPct val="110000"/>
              </a:lnSpc>
              <a:defRPr/>
            </a:pPr>
            <a:r>
              <a:rPr lang="en-US" sz="1600" dirty="0" smtClean="0"/>
              <a:t>ETD includes </a:t>
            </a:r>
            <a:r>
              <a:rPr lang="en-US" sz="1600" dirty="0"/>
              <a:t>several different technologies </a:t>
            </a:r>
            <a:r>
              <a:rPr lang="en-US" sz="1600" dirty="0" smtClean="0"/>
              <a:t>using </a:t>
            </a:r>
            <a:r>
              <a:rPr lang="en-US" sz="1600" dirty="0"/>
              <a:t>chemical sensors</a:t>
            </a:r>
          </a:p>
          <a:p>
            <a:pPr lvl="1">
              <a:lnSpc>
                <a:spcPct val="110000"/>
              </a:lnSpc>
              <a:defRPr/>
            </a:pPr>
            <a:r>
              <a:rPr lang="en-US" sz="1600" dirty="0"/>
              <a:t>ETD looks for residue or contamination from handling </a:t>
            </a:r>
            <a:r>
              <a:rPr lang="en-US" sz="1600" dirty="0" smtClean="0"/>
              <a:t>or </a:t>
            </a:r>
            <a:r>
              <a:rPr lang="en-US" sz="1600" dirty="0"/>
              <a:t>being in proximity to explosive </a:t>
            </a:r>
            <a:r>
              <a:rPr lang="en-US" sz="1600" dirty="0" smtClean="0"/>
              <a:t>materials</a:t>
            </a:r>
          </a:p>
          <a:p>
            <a:pPr>
              <a:lnSpc>
                <a:spcPct val="120000"/>
              </a:lnSpc>
              <a:defRPr/>
            </a:pPr>
            <a:endParaRPr lang="en-US" sz="1800" dirty="0" smtClean="0"/>
          </a:p>
          <a:p>
            <a:pPr>
              <a:lnSpc>
                <a:spcPct val="120000"/>
              </a:lnSpc>
              <a:defRPr/>
            </a:pPr>
            <a:r>
              <a:rPr lang="en-US" sz="1800" dirty="0" smtClean="0"/>
              <a:t>There </a:t>
            </a:r>
            <a:r>
              <a:rPr lang="en-US" sz="1800" dirty="0"/>
              <a:t>is currently no competitive technology </a:t>
            </a:r>
            <a:r>
              <a:rPr lang="en-US" sz="1800" dirty="0" smtClean="0"/>
              <a:t>(including X-ray</a:t>
            </a:r>
            <a:r>
              <a:rPr lang="en-US" sz="1800" dirty="0"/>
              <a:t>) that can compete with ETD capabilities</a:t>
            </a:r>
          </a:p>
          <a:p>
            <a:pPr>
              <a:lnSpc>
                <a:spcPct val="120000"/>
              </a:lnSpc>
              <a:defRPr/>
            </a:pPr>
            <a:r>
              <a:rPr lang="en-US" sz="1800" dirty="0" smtClean="0"/>
              <a:t>Trace </a:t>
            </a:r>
            <a:r>
              <a:rPr lang="en-US" sz="1800" dirty="0"/>
              <a:t>Detection technology has the ability to concurrently detect explosives and </a:t>
            </a:r>
            <a:r>
              <a:rPr lang="en-US" sz="1800" dirty="0" smtClean="0"/>
              <a:t>narcotics</a:t>
            </a:r>
            <a:endParaRPr lang="en-US" sz="1800" dirty="0"/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Bulk Imaging vs. Trace </a:t>
            </a:r>
            <a:br>
              <a:rPr lang="en-US" smtClean="0"/>
            </a:br>
            <a:r>
              <a:rPr lang="en-US" smtClean="0"/>
              <a:t>Explosive Detection Technologies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39763" y="1371600"/>
          <a:ext cx="8231187" cy="4695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Bulk Imaging vs. Trace</a:t>
            </a:r>
            <a:br>
              <a:rPr lang="en-US" smtClean="0"/>
            </a:br>
            <a:r>
              <a:rPr lang="en-US" smtClean="0"/>
              <a:t>Pros and Cons for explosive detection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9633917"/>
              </p:ext>
            </p:extLst>
          </p:nvPr>
        </p:nvGraphicFramePr>
        <p:xfrm>
          <a:off x="639763" y="1371600"/>
          <a:ext cx="8231187" cy="4695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Markets for HE50 Explosive Trace Detection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763" y="1371600"/>
            <a:ext cx="8231187" cy="4695825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defRPr/>
            </a:pPr>
            <a:r>
              <a:rPr lang="en-US" dirty="0" smtClean="0"/>
              <a:t>Seaports and Terminals</a:t>
            </a:r>
          </a:p>
          <a:p>
            <a:pPr>
              <a:lnSpc>
                <a:spcPct val="120000"/>
              </a:lnSpc>
              <a:defRPr/>
            </a:pPr>
            <a:r>
              <a:rPr lang="en-US" dirty="0" smtClean="0"/>
              <a:t>Land transportation stations (Rail Stations)</a:t>
            </a:r>
          </a:p>
          <a:p>
            <a:pPr>
              <a:lnSpc>
                <a:spcPct val="120000"/>
              </a:lnSpc>
              <a:defRPr/>
            </a:pPr>
            <a:r>
              <a:rPr lang="en-US" dirty="0" smtClean="0"/>
              <a:t>Border crossing checkpoints</a:t>
            </a:r>
          </a:p>
          <a:p>
            <a:pPr>
              <a:lnSpc>
                <a:spcPct val="120000"/>
              </a:lnSpc>
              <a:defRPr/>
            </a:pPr>
            <a:r>
              <a:rPr lang="en-US" dirty="0" smtClean="0"/>
              <a:t>Mail </a:t>
            </a:r>
            <a:r>
              <a:rPr lang="en-US" dirty="0"/>
              <a:t>r</a:t>
            </a:r>
            <a:r>
              <a:rPr lang="en-US" dirty="0" smtClean="0"/>
              <a:t>ooms and mail sorting hubs</a:t>
            </a:r>
          </a:p>
          <a:p>
            <a:pPr>
              <a:lnSpc>
                <a:spcPct val="120000"/>
              </a:lnSpc>
              <a:defRPr/>
            </a:pPr>
            <a:r>
              <a:rPr lang="en-US" dirty="0" smtClean="0"/>
              <a:t>Critical </a:t>
            </a:r>
            <a:r>
              <a:rPr lang="en-US" dirty="0"/>
              <a:t>infrastructure </a:t>
            </a:r>
          </a:p>
          <a:p>
            <a:pPr lvl="1">
              <a:lnSpc>
                <a:spcPct val="120000"/>
              </a:lnSpc>
              <a:defRPr/>
            </a:pPr>
            <a:r>
              <a:rPr lang="en-US" dirty="0" smtClean="0"/>
              <a:t>Courthouses</a:t>
            </a:r>
          </a:p>
          <a:p>
            <a:pPr lvl="1">
              <a:lnSpc>
                <a:spcPct val="120000"/>
              </a:lnSpc>
              <a:defRPr/>
            </a:pPr>
            <a:r>
              <a:rPr lang="en-US" dirty="0" smtClean="0"/>
              <a:t>Government </a:t>
            </a:r>
            <a:r>
              <a:rPr lang="en-US" dirty="0"/>
              <a:t>and federal </a:t>
            </a:r>
            <a:r>
              <a:rPr lang="en-US" dirty="0" smtClean="0"/>
              <a:t>buildings</a:t>
            </a:r>
          </a:p>
          <a:p>
            <a:pPr lvl="1">
              <a:lnSpc>
                <a:spcPct val="120000"/>
              </a:lnSpc>
              <a:defRPr/>
            </a:pPr>
            <a:r>
              <a:rPr lang="en-US" dirty="0" smtClean="0"/>
              <a:t>Defense /Military bases</a:t>
            </a:r>
          </a:p>
          <a:p>
            <a:pPr lvl="1">
              <a:lnSpc>
                <a:spcPct val="120000"/>
              </a:lnSpc>
              <a:defRPr/>
            </a:pPr>
            <a:r>
              <a:rPr lang="en-US" dirty="0" smtClean="0"/>
              <a:t>Military </a:t>
            </a:r>
            <a:r>
              <a:rPr lang="en-US" dirty="0"/>
              <a:t>and intelligence </a:t>
            </a:r>
            <a:r>
              <a:rPr lang="en-US" dirty="0" smtClean="0"/>
              <a:t>facilities</a:t>
            </a:r>
          </a:p>
          <a:p>
            <a:pPr lvl="1">
              <a:lnSpc>
                <a:spcPct val="120000"/>
              </a:lnSpc>
              <a:defRPr/>
            </a:pPr>
            <a:r>
              <a:rPr lang="en-US" dirty="0" smtClean="0"/>
              <a:t>Hospitals</a:t>
            </a:r>
            <a:endParaRPr lang="en-US" dirty="0"/>
          </a:p>
          <a:p>
            <a:pPr eaLnBrk="1" fontAlgn="t" hangingPunct="1">
              <a:lnSpc>
                <a:spcPct val="120000"/>
              </a:lnSpc>
              <a:defRPr/>
            </a:pPr>
            <a:r>
              <a:rPr lang="en-US" dirty="0" smtClean="0"/>
              <a:t>Office Buildings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Types of ETD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763" y="1371600"/>
            <a:ext cx="8231187" cy="4695825"/>
          </a:xfrm>
        </p:spPr>
        <p:txBody>
          <a:bodyPr/>
          <a:lstStyle/>
          <a:p>
            <a:r>
              <a:rPr lang="en-US" smtClean="0"/>
              <a:t>Desktop</a:t>
            </a:r>
          </a:p>
          <a:p>
            <a:r>
              <a:rPr lang="en-US" smtClean="0"/>
              <a:t>Handheld</a:t>
            </a:r>
          </a:p>
          <a:p>
            <a:r>
              <a:rPr lang="en-US" smtClean="0"/>
              <a:t>Document Scanner</a:t>
            </a:r>
          </a:p>
          <a:p>
            <a:r>
              <a:rPr lang="en-US" smtClean="0"/>
              <a:t>People Screening Portal</a:t>
            </a:r>
          </a:p>
        </p:txBody>
      </p:sp>
      <p:pic>
        <p:nvPicPr>
          <p:cNvPr id="2050" name="Picture 2" descr="http://ts2.mm.bing.net/th?id=I5038542666334209&amp;pid=1.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3363" y="3359150"/>
            <a:ext cx="2211387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ttp://ts2.mm.bing.net/th?id=I5013945397676705&amp;pid=1.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0563" y="3879850"/>
            <a:ext cx="323215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http://ts1.mm.bing.net/th?id=I4742181352245380&amp;pid=1.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46788" y="260350"/>
            <a:ext cx="28575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 descr="http://ts3.mm.bing.net/th?id=I4866649504678266&amp;pid=1.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5113" y="3879850"/>
            <a:ext cx="28575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Market Drivers for HH-ETD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763" y="1371600"/>
            <a:ext cx="8231187" cy="469582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u="sng" dirty="0" smtClean="0"/>
              <a:t>HE-50</a:t>
            </a:r>
          </a:p>
          <a:p>
            <a:pPr>
              <a:defRPr/>
            </a:pPr>
            <a:r>
              <a:rPr lang="en-US" dirty="0" smtClean="0"/>
              <a:t>Threat </a:t>
            </a:r>
            <a:r>
              <a:rPr lang="en-US" dirty="0"/>
              <a:t>from “smart” explosive devices is real</a:t>
            </a:r>
          </a:p>
          <a:p>
            <a:pPr>
              <a:defRPr/>
            </a:pPr>
            <a:r>
              <a:rPr lang="en-US" dirty="0"/>
              <a:t>Fast deployment process is required</a:t>
            </a:r>
          </a:p>
          <a:p>
            <a:pPr>
              <a:defRPr/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responders and Mail rooms need effective technology</a:t>
            </a:r>
          </a:p>
          <a:p>
            <a:pPr>
              <a:defRPr/>
            </a:pPr>
            <a:r>
              <a:rPr lang="en-US" dirty="0"/>
              <a:t>Current products and procedures deliver unsatisfactory performance</a:t>
            </a:r>
          </a:p>
          <a:p>
            <a:pPr>
              <a:defRPr/>
            </a:pPr>
            <a:r>
              <a:rPr lang="en-US" dirty="0" smtClean="0"/>
              <a:t>Moving Targets</a:t>
            </a:r>
          </a:p>
          <a:p>
            <a:pPr marL="0" indent="0">
              <a:buNone/>
              <a:defRPr/>
            </a:pPr>
            <a:r>
              <a:rPr lang="en-US" u="sng" dirty="0" smtClean="0"/>
              <a:t>Future Development</a:t>
            </a:r>
            <a:endParaRPr lang="en-US" u="sng" dirty="0"/>
          </a:p>
          <a:p>
            <a:pPr>
              <a:defRPr/>
            </a:pPr>
            <a:r>
              <a:rPr lang="en-US" dirty="0" smtClean="0"/>
              <a:t>Increasing airport growth using ETD for alarm resolution</a:t>
            </a:r>
          </a:p>
          <a:p>
            <a:pPr>
              <a:defRPr/>
            </a:pPr>
            <a:r>
              <a:rPr lang="en-US" dirty="0" smtClean="0"/>
              <a:t>100% US Inbound Air Cargo (effective December 2012)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Market Direction for HH-ETD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763" y="1371600"/>
            <a:ext cx="8231187" cy="4695825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Demand for use of ETD </a:t>
            </a:r>
            <a:r>
              <a:rPr lang="en-US" b="1" dirty="0"/>
              <a:t>will increase </a:t>
            </a:r>
            <a:r>
              <a:rPr lang="en-US" dirty="0"/>
              <a:t>at </a:t>
            </a:r>
            <a:r>
              <a:rPr lang="en-US" dirty="0" smtClean="0"/>
              <a:t>public venues, (public gathering locations, amusement parks, sports arena, mass public transport, and possible shopping malls)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b="1" dirty="0" smtClean="0"/>
              <a:t>The top selling systems</a:t>
            </a:r>
            <a:r>
              <a:rPr lang="en-US" dirty="0" smtClean="0"/>
              <a:t> are those:</a:t>
            </a:r>
          </a:p>
          <a:p>
            <a:pPr lvl="1">
              <a:defRPr/>
            </a:pPr>
            <a:r>
              <a:rPr lang="en-US" i="1" dirty="0" smtClean="0"/>
              <a:t>Which can simplify the operator interface, reduce training time and costs and minimize the human factor in assessing presence of potential risk </a:t>
            </a:r>
          </a:p>
          <a:p>
            <a:pPr lvl="1">
              <a:defRPr/>
            </a:pPr>
            <a:endParaRPr lang="en-US" i="1" dirty="0" smtClean="0"/>
          </a:p>
          <a:p>
            <a:pPr lvl="1">
              <a:defRPr/>
            </a:pPr>
            <a:r>
              <a:rPr lang="en-US" i="1" dirty="0" smtClean="0"/>
              <a:t>Detection of all or many type of explosives</a:t>
            </a:r>
          </a:p>
          <a:p>
            <a:pPr lvl="1">
              <a:defRPr/>
            </a:pPr>
            <a:endParaRPr lang="en-US" i="1" dirty="0" smtClean="0"/>
          </a:p>
          <a:p>
            <a:pPr lvl="1">
              <a:defRPr/>
            </a:pPr>
            <a:r>
              <a:rPr lang="en-US" i="1" dirty="0" smtClean="0"/>
              <a:t>Rapid warm up, sample acquisition (collection) and analysis time</a:t>
            </a:r>
          </a:p>
          <a:p>
            <a:pPr>
              <a:tabLst>
                <a:tab pos="0" algn="l"/>
              </a:tabLst>
              <a:defRPr/>
            </a:pPr>
            <a:endParaRPr lang="en-US" i="1" dirty="0"/>
          </a:p>
          <a:p>
            <a:pPr lvl="1">
              <a:defRPr/>
            </a:pPr>
            <a:endParaRPr lang="en-US" dirty="0" smtClean="0"/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Global ETD Market (All System Types)</a:t>
            </a:r>
            <a:br>
              <a:rPr lang="en-US" smtClean="0"/>
            </a:br>
            <a:r>
              <a:rPr lang="en-US" sz="2400" smtClean="0"/>
              <a:t>CAGR of over 10% from 2010-2016 Led by US, China and India</a:t>
            </a:r>
          </a:p>
        </p:txBody>
      </p:sp>
      <p:graphicFrame>
        <p:nvGraphicFramePr>
          <p:cNvPr id="36866" name="Content Placeholder 3"/>
          <p:cNvGraphicFramePr>
            <a:graphicFrameLocks noGrp="1"/>
          </p:cNvGraphicFramePr>
          <p:nvPr>
            <p:ph sz="half" idx="1"/>
          </p:nvPr>
        </p:nvGraphicFramePr>
        <p:xfrm>
          <a:off x="588963" y="1412875"/>
          <a:ext cx="4140200" cy="470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3" r:id="rId3" imgW="4139543" imgH="4706520" progId="Excel.Chart.8">
                  <p:embed/>
                </p:oleObj>
              </mc:Choice>
              <mc:Fallback>
                <p:oleObj r:id="rId3" imgW="4139543" imgH="4706520" progId="Excel.Chart.8">
                  <p:embed/>
                  <p:pic>
                    <p:nvPicPr>
                      <p:cNvPr id="0" name="Content Placeholder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963" y="1412875"/>
                        <a:ext cx="4140200" cy="4705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7" name="Content Placeholder 6"/>
          <p:cNvGraphicFramePr>
            <a:graphicFrameLocks noGrp="1"/>
          </p:cNvGraphicFramePr>
          <p:nvPr>
            <p:ph sz="half" idx="2"/>
          </p:nvPr>
        </p:nvGraphicFramePr>
        <p:xfrm>
          <a:off x="4779963" y="1412875"/>
          <a:ext cx="4141787" cy="470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4" r:id="rId5" imgW="4145639" imgH="4706520" progId="Excel.Chart.8">
                  <p:embed/>
                </p:oleObj>
              </mc:Choice>
              <mc:Fallback>
                <p:oleObj r:id="rId5" imgW="4145639" imgH="4706520" progId="Excel.Chart.8">
                  <p:embed/>
                  <p:pic>
                    <p:nvPicPr>
                      <p:cNvPr id="0" name="Content Placeholder 6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9963" y="1412875"/>
                        <a:ext cx="4141787" cy="4705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8" name="TextBox 1"/>
          <p:cNvSpPr txBox="1">
            <a:spLocks noChangeArrowheads="1"/>
          </p:cNvSpPr>
          <p:nvPr/>
        </p:nvSpPr>
        <p:spPr bwMode="auto">
          <a:xfrm>
            <a:off x="7280275" y="5830888"/>
            <a:ext cx="13604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Source: HSRC</a:t>
            </a:r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Global ETD Market by Application ($mm)</a:t>
            </a:r>
          </a:p>
        </p:txBody>
      </p:sp>
      <p:graphicFrame>
        <p:nvGraphicFramePr>
          <p:cNvPr id="37890" name="Content Placeholder 6"/>
          <p:cNvGraphicFramePr>
            <a:graphicFrameLocks noGrp="1"/>
          </p:cNvGraphicFramePr>
          <p:nvPr>
            <p:ph idx="1"/>
          </p:nvPr>
        </p:nvGraphicFramePr>
        <p:xfrm>
          <a:off x="588963" y="1320800"/>
          <a:ext cx="8332787" cy="479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4" r:id="rId3" imgW="8333954" imgH="4797968" progId="Excel.Chart.8">
                  <p:embed/>
                </p:oleObj>
              </mc:Choice>
              <mc:Fallback>
                <p:oleObj r:id="rId3" imgW="8333954" imgH="4797968" progId="Excel.Chart.8">
                  <p:embed/>
                  <p:pic>
                    <p:nvPicPr>
                      <p:cNvPr id="0" name="Content Placeholder 6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963" y="1320800"/>
                        <a:ext cx="8332787" cy="4797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1" name="TextBox 3"/>
          <p:cNvSpPr txBox="1">
            <a:spLocks noChangeArrowheads="1"/>
          </p:cNvSpPr>
          <p:nvPr/>
        </p:nvSpPr>
        <p:spPr bwMode="auto">
          <a:xfrm>
            <a:off x="7280275" y="5830888"/>
            <a:ext cx="13604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Source: HSRC</a:t>
            </a:r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*Global* </a:t>
            </a:r>
            <a:r>
              <a:rPr lang="en-US" dirty="0"/>
              <a:t>ETD </a:t>
            </a:r>
            <a:r>
              <a:rPr lang="en-US" dirty="0" smtClean="0"/>
              <a:t>Market by Application (%)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2957754"/>
              </p:ext>
            </p:extLst>
          </p:nvPr>
        </p:nvGraphicFramePr>
        <p:xfrm>
          <a:off x="639763" y="1371600"/>
          <a:ext cx="8231187" cy="4695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279574" y="5830783"/>
            <a:ext cx="13612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Source: HSRC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2745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smtClean="0"/>
              <a:t>EMEA trace detection market size</a:t>
            </a:r>
          </a:p>
        </p:txBody>
      </p:sp>
      <p:graphicFrame>
        <p:nvGraphicFramePr>
          <p:cNvPr id="384003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635000" y="1571625"/>
          <a:ext cx="8332788" cy="470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3" r:id="rId4" imgW="8333954" imgH="4706520" progId="Excel.Chart.8">
                  <p:embed/>
                </p:oleObj>
              </mc:Choice>
              <mc:Fallback>
                <p:oleObj r:id="rId4" imgW="8333954" imgH="4706520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000" y="1571625"/>
                        <a:ext cx="8332788" cy="4705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4004" name="Content Placeholder 3"/>
          <p:cNvGraphicFramePr>
            <a:graphicFrameLocks/>
          </p:cNvGraphicFramePr>
          <p:nvPr/>
        </p:nvGraphicFramePr>
        <p:xfrm>
          <a:off x="4902200" y="2051050"/>
          <a:ext cx="4217988" cy="470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4" r:id="rId7" imgW="4218798" imgH="4706520" progId="Excel.Chart.8">
                  <p:embed/>
                </p:oleObj>
              </mc:Choice>
              <mc:Fallback>
                <p:oleObj r:id="rId7" imgW="4218798" imgH="4706520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2200" y="2051050"/>
                        <a:ext cx="4217988" cy="4705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Connector 6"/>
          <p:cNvCxnSpPr>
            <a:stCxn id="384007" idx="2"/>
          </p:cNvCxnSpPr>
          <p:nvPr/>
        </p:nvCxnSpPr>
        <p:spPr>
          <a:xfrm>
            <a:off x="2959100" y="1905000"/>
            <a:ext cx="4279900" cy="126365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733800" y="5302250"/>
            <a:ext cx="3505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4007" name="TextBox 10"/>
          <p:cNvSpPr txBox="1">
            <a:spLocks noChangeArrowheads="1"/>
          </p:cNvSpPr>
          <p:nvPr/>
        </p:nvSpPr>
        <p:spPr bwMode="auto">
          <a:xfrm>
            <a:off x="838200" y="1258888"/>
            <a:ext cx="4241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b="1">
                <a:effectLst/>
                <a:cs typeface="Arial" pitchFamily="34" charset="0"/>
              </a:rPr>
              <a:t>EMEA Handheld market size (M USD)</a:t>
            </a:r>
          </a:p>
          <a:p>
            <a:pPr eaLnBrk="1" hangingPunct="1"/>
            <a:r>
              <a:rPr lang="en-GB" b="1">
                <a:effectLst/>
                <a:cs typeface="Arial" pitchFamily="34" charset="0"/>
              </a:rPr>
              <a:t>Total 35M USD*</a:t>
            </a:r>
          </a:p>
        </p:txBody>
      </p:sp>
      <p:sp>
        <p:nvSpPr>
          <p:cNvPr id="384008" name="Rectangle 2"/>
          <p:cNvSpPr>
            <a:spLocks noChangeArrowheads="1"/>
          </p:cNvSpPr>
          <p:nvPr/>
        </p:nvSpPr>
        <p:spPr bwMode="auto">
          <a:xfrm>
            <a:off x="228600" y="5864225"/>
            <a:ext cx="8458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en-GB" sz="1400">
                <a:effectLst/>
                <a:cs typeface="Arial" pitchFamily="34" charset="0"/>
              </a:rPr>
              <a:t>* Source : Frost &amp; Sullivan, Homeland Security Research Corporation; Rapiscan estimations</a:t>
            </a:r>
          </a:p>
        </p:txBody>
      </p:sp>
    </p:spTree>
    <p:extLst>
      <p:ext uri="{BB962C8B-B14F-4D97-AF65-F5344CB8AC3E}">
        <p14:creationId xmlns:p14="http://schemas.microsoft.com/office/powerpoint/2010/main" val="2575453039"/>
      </p:ext>
    </p:extLst>
  </p:cSld>
  <p:clrMapOvr>
    <a:masterClrMapping/>
  </p:clrMapOvr>
  <p:transition xmlns:p14="http://schemas.microsoft.com/office/powerpoint/2010/main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smtClean="0"/>
              <a:t>EMEA trace detection market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85800" y="1447800"/>
            <a:ext cx="8656638" cy="4603750"/>
          </a:xfrm>
        </p:spPr>
        <p:txBody>
          <a:bodyPr/>
          <a:lstStyle/>
          <a:p>
            <a:pPr marL="0" indent="0"/>
            <a:r>
              <a:rPr lang="en-GB" sz="1700" b="1" smtClean="0">
                <a:solidFill>
                  <a:schemeClr val="tx1"/>
                </a:solidFill>
              </a:rPr>
              <a:t>EMEA Trace Detection market* :</a:t>
            </a:r>
          </a:p>
          <a:p>
            <a:pPr marL="0" indent="0"/>
            <a:r>
              <a:rPr lang="en-GB" sz="1700" smtClean="0">
                <a:solidFill>
                  <a:schemeClr val="tx1"/>
                </a:solidFill>
              </a:rPr>
              <a:t>Approx. 70 M $, of which 50% approx. is handheld = 35M $</a:t>
            </a:r>
          </a:p>
          <a:p>
            <a:pPr marL="0" indent="0">
              <a:buFont typeface="Arial" pitchFamily="34" charset="0"/>
              <a:buChar char="•"/>
            </a:pPr>
            <a:r>
              <a:rPr lang="en-GB" sz="1700" smtClean="0">
                <a:solidFill>
                  <a:schemeClr val="tx1"/>
                </a:solidFill>
              </a:rPr>
              <a:t>Regulated market    60% of handheld trade detection market in value</a:t>
            </a:r>
            <a:r>
              <a:rPr lang="en-GB" sz="1300" smtClean="0">
                <a:solidFill>
                  <a:schemeClr val="tx1"/>
                </a:solidFill>
              </a:rPr>
              <a:t>** </a:t>
            </a:r>
            <a:r>
              <a:rPr lang="en-GB" sz="1700" smtClean="0">
                <a:solidFill>
                  <a:schemeClr val="tx1"/>
                </a:solidFill>
              </a:rPr>
              <a:t>= 21M $</a:t>
            </a:r>
          </a:p>
          <a:p>
            <a:pPr marL="0" indent="0">
              <a:buFont typeface="Arial" pitchFamily="34" charset="0"/>
              <a:buChar char="•"/>
            </a:pPr>
            <a:r>
              <a:rPr lang="en-GB" sz="1700" smtClean="0">
                <a:solidFill>
                  <a:schemeClr val="tx1"/>
                </a:solidFill>
              </a:rPr>
              <a:t>Unregulated market 40% of handheld trade detection market in value</a:t>
            </a:r>
            <a:r>
              <a:rPr lang="en-GB" sz="1300" smtClean="0">
                <a:solidFill>
                  <a:schemeClr val="tx1"/>
                </a:solidFill>
              </a:rPr>
              <a:t>** </a:t>
            </a:r>
            <a:r>
              <a:rPr lang="en-GB" sz="1700" smtClean="0">
                <a:solidFill>
                  <a:schemeClr val="tx1"/>
                </a:solidFill>
              </a:rPr>
              <a:t>= 14M $</a:t>
            </a:r>
          </a:p>
          <a:p>
            <a:pPr marL="0" indent="0"/>
            <a:r>
              <a:rPr lang="en-GB" sz="1700" b="1" smtClean="0">
                <a:solidFill>
                  <a:schemeClr val="tx1"/>
                </a:solidFill>
              </a:rPr>
              <a:t>EMEA Market segments</a:t>
            </a:r>
          </a:p>
          <a:p>
            <a:pPr marL="0" indent="0">
              <a:buFontTx/>
              <a:buChar char="-"/>
            </a:pPr>
            <a:r>
              <a:rPr lang="en-GB" sz="1700" smtClean="0">
                <a:solidFill>
                  <a:schemeClr val="tx1"/>
                </a:solidFill>
              </a:rPr>
              <a:t>Aviation, air cargo (regulated)</a:t>
            </a:r>
          </a:p>
          <a:p>
            <a:pPr marL="0" indent="0">
              <a:buFontTx/>
              <a:buChar char="-"/>
            </a:pPr>
            <a:r>
              <a:rPr lang="en-GB" sz="1700" smtClean="0">
                <a:solidFill>
                  <a:schemeClr val="tx1"/>
                </a:solidFill>
              </a:rPr>
              <a:t>Event and infrastructure security (non-regulated)</a:t>
            </a:r>
          </a:p>
          <a:p>
            <a:pPr marL="0" indent="0">
              <a:buFontTx/>
              <a:buChar char="-"/>
            </a:pPr>
            <a:r>
              <a:rPr lang="en-GB" sz="1700" smtClean="0">
                <a:solidFill>
                  <a:schemeClr val="tx1"/>
                </a:solidFill>
              </a:rPr>
              <a:t>Military (non-regulated)</a:t>
            </a:r>
          </a:p>
          <a:p>
            <a:pPr marL="0" indent="0">
              <a:buFontTx/>
              <a:buChar char="-"/>
            </a:pPr>
            <a:r>
              <a:rPr lang="en-GB" sz="1700" smtClean="0">
                <a:solidFill>
                  <a:schemeClr val="tx1"/>
                </a:solidFill>
              </a:rPr>
              <a:t>Police (non-regulated)</a:t>
            </a:r>
          </a:p>
          <a:p>
            <a:pPr marL="0" indent="0">
              <a:buFontTx/>
              <a:buChar char="-"/>
            </a:pPr>
            <a:r>
              <a:rPr lang="en-GB" sz="1700" smtClean="0">
                <a:solidFill>
                  <a:schemeClr val="tx1"/>
                </a:solidFill>
              </a:rPr>
              <a:t>First responders (non-regulated)</a:t>
            </a:r>
          </a:p>
          <a:p>
            <a:pPr marL="0" indent="0">
              <a:buFontTx/>
              <a:buChar char="-"/>
            </a:pPr>
            <a:r>
              <a:rPr lang="en-GB" sz="1700" smtClean="0">
                <a:solidFill>
                  <a:schemeClr val="tx1"/>
                </a:solidFill>
              </a:rPr>
              <a:t>Customs (non-regulated)</a:t>
            </a:r>
          </a:p>
          <a:p>
            <a:pPr marL="0" indent="0"/>
            <a:r>
              <a:rPr lang="en-GB" sz="1700" b="1" smtClean="0">
                <a:solidFill>
                  <a:schemeClr val="tx1"/>
                </a:solidFill>
              </a:rPr>
              <a:t>EMEA Competitors : </a:t>
            </a:r>
          </a:p>
          <a:p>
            <a:pPr marL="0" indent="0"/>
            <a:r>
              <a:rPr lang="en-GB" sz="1700" smtClean="0">
                <a:solidFill>
                  <a:schemeClr val="tx1"/>
                </a:solidFill>
              </a:rPr>
              <a:t>X-Ray systems competitors : Smiths, Morpho</a:t>
            </a:r>
          </a:p>
          <a:p>
            <a:pPr marL="0" indent="0"/>
            <a:r>
              <a:rPr lang="en-GB" sz="1100" smtClean="0">
                <a:solidFill>
                  <a:schemeClr val="tx1"/>
                </a:solidFill>
              </a:rPr>
              <a:t>* Source : Frost &amp; Sullivan, Homeland Security Research Corporation</a:t>
            </a:r>
          </a:p>
          <a:p>
            <a:pPr marL="0" indent="0"/>
            <a:r>
              <a:rPr lang="en-GB" sz="1100" smtClean="0">
                <a:solidFill>
                  <a:schemeClr val="tx1"/>
                </a:solidFill>
              </a:rPr>
              <a:t>** Based on average price of handheld in regulated / unregulated market</a:t>
            </a:r>
          </a:p>
        </p:txBody>
      </p:sp>
    </p:spTree>
    <p:extLst>
      <p:ext uri="{BB962C8B-B14F-4D97-AF65-F5344CB8AC3E}">
        <p14:creationId xmlns:p14="http://schemas.microsoft.com/office/powerpoint/2010/main" val="4199095162"/>
      </p:ext>
    </p:extLst>
  </p:cSld>
  <p:clrMapOvr>
    <a:masterClrMapping/>
  </p:clrMapOvr>
  <p:transition xmlns:p14="http://schemas.microsoft.com/office/powerpoint/2010/main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smtClean="0"/>
              <a:t>Commercial targets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0" indent="0"/>
            <a:r>
              <a:rPr lang="en-GB" sz="2000" b="1" smtClean="0">
                <a:solidFill>
                  <a:schemeClr val="tx1"/>
                </a:solidFill>
              </a:rPr>
              <a:t>Focus on non-regulated markets (excludes aviation, air cargo):</a:t>
            </a:r>
          </a:p>
          <a:p>
            <a:pPr marL="0" indent="0"/>
            <a:endParaRPr lang="en-GB" sz="2000" smtClean="0">
              <a:solidFill>
                <a:schemeClr val="tx1"/>
              </a:solidFill>
            </a:endParaRPr>
          </a:p>
          <a:p>
            <a:pPr marL="0" indent="0">
              <a:buFont typeface="Arial" pitchFamily="34" charset="0"/>
              <a:buChar char="•"/>
            </a:pPr>
            <a:r>
              <a:rPr lang="en-GB" sz="2000" b="1" smtClean="0">
                <a:solidFill>
                  <a:schemeClr val="tx1"/>
                </a:solidFill>
              </a:rPr>
              <a:t>Existing EMEA Rapiscan customers :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sz="2000" smtClean="0">
                <a:solidFill>
                  <a:schemeClr val="tx1"/>
                </a:solidFill>
              </a:rPr>
              <a:t>Customs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sz="2000" smtClean="0">
                <a:solidFill>
                  <a:schemeClr val="tx1"/>
                </a:solidFill>
              </a:rPr>
              <a:t>Military, police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sz="2000" smtClean="0">
                <a:solidFill>
                  <a:schemeClr val="tx1"/>
                </a:solidFill>
              </a:rPr>
              <a:t>Events security</a:t>
            </a:r>
          </a:p>
          <a:p>
            <a:pPr marL="0" indent="0">
              <a:buFont typeface="Arial" pitchFamily="34" charset="0"/>
              <a:buChar char="•"/>
            </a:pPr>
            <a:r>
              <a:rPr lang="en-GB" sz="2000" b="1" smtClean="0">
                <a:solidFill>
                  <a:schemeClr val="tx1"/>
                </a:solidFill>
              </a:rPr>
              <a:t>New customers : 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sz="2000" smtClean="0">
                <a:solidFill>
                  <a:schemeClr val="tx1"/>
                </a:solidFill>
              </a:rPr>
              <a:t>Event and infrastructure security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sz="2000" smtClean="0">
                <a:solidFill>
                  <a:schemeClr val="tx1"/>
                </a:solidFill>
              </a:rPr>
              <a:t>First responders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sz="2000" smtClean="0">
                <a:solidFill>
                  <a:schemeClr val="tx1"/>
                </a:solidFill>
              </a:rPr>
              <a:t>Military, police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sz="2000" smtClean="0">
                <a:solidFill>
                  <a:schemeClr val="tx1"/>
                </a:solidFill>
              </a:rPr>
              <a:t>Customs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n-GB" smtClean="0">
              <a:solidFill>
                <a:schemeClr val="tx1"/>
              </a:solidFill>
            </a:endParaRPr>
          </a:p>
          <a:p>
            <a:pPr marL="0" indent="0"/>
            <a:endParaRPr lang="en-GB" sz="17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780905"/>
      </p:ext>
    </p:extLst>
  </p:cSld>
  <p:clrMapOvr>
    <a:masterClrMapping/>
  </p:clrMapOvr>
  <p:transition xmlns:p14="http://schemas.microsoft.com/office/powerpoint/2010/main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ETD principle of operation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763" y="1371600"/>
            <a:ext cx="8231187" cy="4695825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en-US" dirty="0" smtClean="0"/>
              <a:t>Collect microscopic residue of the explosive compound</a:t>
            </a:r>
          </a:p>
          <a:p>
            <a:pPr lvl="1">
              <a:defRPr/>
            </a:pPr>
            <a:r>
              <a:rPr lang="en-US" i="1" dirty="0" smtClean="0"/>
              <a:t>Either in vapor or particulate</a:t>
            </a:r>
          </a:p>
          <a:p>
            <a:pPr lvl="1">
              <a:defRPr/>
            </a:pPr>
            <a:r>
              <a:rPr lang="en-US" i="1" dirty="0" smtClean="0"/>
              <a:t>Collection by inhaling (HE-50) or by swiping the surface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Concentrate the sample collected (Not required by HE-50)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Feed into trace analyzer (various technologies, IMS for HE-50)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Generate electrical signal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Analyze the electrical signal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Results are shown (type of explosives and concentration) on display</a:t>
            </a:r>
          </a:p>
          <a:p>
            <a:pPr>
              <a:defRPr/>
            </a:pPr>
            <a:endParaRPr lang="en-US" dirty="0" smtClean="0"/>
          </a:p>
          <a:p>
            <a:pPr marL="0" indent="0" algn="ctr">
              <a:buFont typeface="Wingdings" pitchFamily="2" charset="2"/>
              <a:buNone/>
              <a:defRPr/>
            </a:pPr>
            <a:r>
              <a:rPr lang="en-US" b="1" dirty="0" smtClean="0">
                <a:solidFill>
                  <a:srgbClr val="FF0000"/>
                </a:solidFill>
              </a:rPr>
              <a:t>The difficultly with any ETD is usually the collection (acquisition) of the sample and not its analysis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Two Types of Sample Collection (Acquisition)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defRPr/>
            </a:pPr>
            <a:r>
              <a:rPr lang="en-US" b="1" dirty="0"/>
              <a:t>Inhalation Mode</a:t>
            </a:r>
          </a:p>
          <a:p>
            <a:pPr lvl="1">
              <a:lnSpc>
                <a:spcPct val="120000"/>
              </a:lnSpc>
              <a:defRPr/>
            </a:pPr>
            <a:r>
              <a:rPr lang="en-US" dirty="0"/>
              <a:t>Involves the use of vacuum cleaner like device to collect particles</a:t>
            </a:r>
          </a:p>
          <a:p>
            <a:pPr lvl="1">
              <a:lnSpc>
                <a:spcPct val="120000"/>
              </a:lnSpc>
              <a:defRPr/>
            </a:pPr>
            <a:r>
              <a:rPr lang="en-US" dirty="0"/>
              <a:t>Does not require direct contact</a:t>
            </a:r>
          </a:p>
          <a:p>
            <a:pPr lvl="1">
              <a:lnSpc>
                <a:spcPct val="120000"/>
              </a:lnSpc>
              <a:defRPr/>
            </a:pPr>
            <a:r>
              <a:rPr lang="en-US" dirty="0"/>
              <a:t>No Operator action </a:t>
            </a:r>
            <a:r>
              <a:rPr lang="en-US" dirty="0" smtClean="0"/>
              <a:t>required</a:t>
            </a:r>
          </a:p>
          <a:p>
            <a:pPr lvl="1">
              <a:lnSpc>
                <a:spcPct val="120000"/>
              </a:lnSpc>
              <a:defRPr/>
            </a:pPr>
            <a:endParaRPr lang="en-US" dirty="0"/>
          </a:p>
          <a:p>
            <a:pPr>
              <a:lnSpc>
                <a:spcPct val="120000"/>
              </a:lnSpc>
              <a:defRPr/>
            </a:pPr>
            <a:r>
              <a:rPr lang="en-US" b="1" dirty="0"/>
              <a:t>Direct Sampling Mode</a:t>
            </a:r>
          </a:p>
          <a:p>
            <a:pPr lvl="1">
              <a:lnSpc>
                <a:spcPct val="120000"/>
              </a:lnSpc>
              <a:defRPr/>
            </a:pPr>
            <a:r>
              <a:rPr lang="en-US" dirty="0"/>
              <a:t>Acquisition of samples via using a special swab </a:t>
            </a:r>
          </a:p>
          <a:p>
            <a:pPr lvl="1">
              <a:lnSpc>
                <a:spcPct val="120000"/>
              </a:lnSpc>
              <a:defRPr/>
            </a:pPr>
            <a:r>
              <a:rPr lang="en-US" dirty="0"/>
              <a:t>Requires swiping interrogated object with direct physical contact</a:t>
            </a:r>
          </a:p>
          <a:p>
            <a:pPr lvl="1">
              <a:lnSpc>
                <a:spcPct val="120000"/>
              </a:lnSpc>
              <a:defRPr/>
            </a:pPr>
            <a:r>
              <a:rPr lang="en-US" dirty="0"/>
              <a:t>The conops requires operator action</a:t>
            </a:r>
          </a:p>
          <a:p>
            <a:pPr lvl="1">
              <a:lnSpc>
                <a:spcPct val="120000"/>
              </a:lnSpc>
              <a:defRPr/>
            </a:pPr>
            <a:endParaRPr lang="en-US" dirty="0"/>
          </a:p>
          <a:p>
            <a:pPr marL="0" indent="0">
              <a:lnSpc>
                <a:spcPct val="120000"/>
              </a:lnSpc>
              <a:buFont typeface="Wingdings" pitchFamily="2" charset="2"/>
              <a:buNone/>
              <a:defRPr/>
            </a:pPr>
            <a:endParaRPr lang="en-US" dirty="0"/>
          </a:p>
          <a:p>
            <a:pPr lvl="1">
              <a:lnSpc>
                <a:spcPct val="120000"/>
              </a:lnSpc>
              <a:defRPr/>
            </a:pPr>
            <a:endParaRPr lang="en-US" dirty="0"/>
          </a:p>
          <a:p>
            <a:pPr>
              <a:lnSpc>
                <a:spcPct val="120000"/>
              </a:lnSpc>
              <a:defRPr/>
            </a:pPr>
            <a:endParaRPr lang="en-US" dirty="0"/>
          </a:p>
        </p:txBody>
      </p:sp>
      <p:pic>
        <p:nvPicPr>
          <p:cNvPr id="45059" name="Picture 2" descr="http://ts1.mm.bing.net/th?id=I4969299211387552&amp;pid=1.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808663" y="2057400"/>
            <a:ext cx="2441575" cy="3381375"/>
          </a:xfr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/>
          <p:cNvSpPr/>
          <p:nvPr/>
        </p:nvSpPr>
        <p:spPr>
          <a:xfrm>
            <a:off x="5753100" y="1955800"/>
            <a:ext cx="3130550" cy="9017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Ion Mobility Spectroscopy (IMS) Technology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427038" y="1463675"/>
            <a:ext cx="4475162" cy="460375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defRPr/>
            </a:pPr>
            <a:r>
              <a:rPr lang="en-US" sz="1600" dirty="0"/>
              <a:t>Ambient air from </a:t>
            </a:r>
            <a:r>
              <a:rPr lang="en-US" sz="1600" dirty="0" smtClean="0"/>
              <a:t>proximity </a:t>
            </a:r>
            <a:r>
              <a:rPr lang="en-US" sz="1600" dirty="0"/>
              <a:t>of </a:t>
            </a:r>
            <a:r>
              <a:rPr lang="en-US" sz="1600" dirty="0" smtClean="0"/>
              <a:t>tested </a:t>
            </a:r>
            <a:r>
              <a:rPr lang="en-US" sz="1600" dirty="0"/>
              <a:t>object is </a:t>
            </a:r>
            <a:r>
              <a:rPr lang="en-US" sz="1600" dirty="0" smtClean="0"/>
              <a:t>drawn </a:t>
            </a:r>
            <a:r>
              <a:rPr lang="en-US" sz="1600" dirty="0"/>
              <a:t>into </a:t>
            </a:r>
            <a:r>
              <a:rPr lang="en-US" sz="1600" dirty="0" smtClean="0"/>
              <a:t>intake port, transferred </a:t>
            </a:r>
            <a:r>
              <a:rPr lang="en-US" sz="1600" dirty="0"/>
              <a:t>into </a:t>
            </a:r>
            <a:r>
              <a:rPr lang="en-US" sz="1600" dirty="0" smtClean="0"/>
              <a:t>ionization </a:t>
            </a:r>
            <a:r>
              <a:rPr lang="en-US" sz="1600" dirty="0"/>
              <a:t>chamber</a:t>
            </a:r>
          </a:p>
          <a:p>
            <a:pPr>
              <a:lnSpc>
                <a:spcPct val="120000"/>
              </a:lnSpc>
              <a:defRPr/>
            </a:pPr>
            <a:endParaRPr lang="en-US" sz="1600" dirty="0"/>
          </a:p>
          <a:p>
            <a:pPr>
              <a:lnSpc>
                <a:spcPct val="120000"/>
              </a:lnSpc>
              <a:defRPr/>
            </a:pPr>
            <a:r>
              <a:rPr lang="en-US" sz="1600" dirty="0" smtClean="0"/>
              <a:t>Radiation interacts </a:t>
            </a:r>
            <a:r>
              <a:rPr lang="en-US" sz="1600" dirty="0"/>
              <a:t>with incoming sample molecules to form positive and negative ions</a:t>
            </a:r>
          </a:p>
          <a:p>
            <a:pPr>
              <a:lnSpc>
                <a:spcPct val="120000"/>
              </a:lnSpc>
              <a:defRPr/>
            </a:pPr>
            <a:endParaRPr lang="en-US" sz="1600" dirty="0"/>
          </a:p>
          <a:p>
            <a:pPr>
              <a:lnSpc>
                <a:spcPct val="120000"/>
              </a:lnSpc>
              <a:defRPr/>
            </a:pPr>
            <a:r>
              <a:rPr lang="en-US" sz="1600" dirty="0"/>
              <a:t>Source of </a:t>
            </a:r>
            <a:r>
              <a:rPr lang="en-US" sz="1600" dirty="0" smtClean="0"/>
              <a:t>radiation is </a:t>
            </a:r>
            <a:r>
              <a:rPr lang="en-US" sz="1600" dirty="0"/>
              <a:t>a radioactive material </a:t>
            </a:r>
            <a:r>
              <a:rPr lang="en-US" sz="1600" dirty="0" smtClean="0"/>
              <a:t>(Ni63 or AM241</a:t>
            </a:r>
            <a:r>
              <a:rPr lang="en-US" sz="1600" dirty="0"/>
              <a:t>)</a:t>
            </a:r>
          </a:p>
          <a:p>
            <a:pPr>
              <a:lnSpc>
                <a:spcPct val="120000"/>
              </a:lnSpc>
              <a:defRPr/>
            </a:pPr>
            <a:endParaRPr lang="en-US" sz="1600" dirty="0"/>
          </a:p>
          <a:p>
            <a:pPr>
              <a:lnSpc>
                <a:spcPct val="120000"/>
              </a:lnSpc>
              <a:defRPr/>
            </a:pPr>
            <a:r>
              <a:rPr lang="en-US" sz="1600" dirty="0"/>
              <a:t>The ions pass into the drift region of the spectrometer </a:t>
            </a:r>
          </a:p>
          <a:p>
            <a:pPr>
              <a:lnSpc>
                <a:spcPct val="120000"/>
              </a:lnSpc>
              <a:defRPr/>
            </a:pPr>
            <a:endParaRPr lang="en-US" sz="1600" dirty="0"/>
          </a:p>
          <a:p>
            <a:pPr>
              <a:lnSpc>
                <a:spcPct val="120000"/>
              </a:lnSpc>
              <a:defRPr/>
            </a:pPr>
            <a:r>
              <a:rPr lang="en-US" sz="1600" dirty="0" smtClean="0"/>
              <a:t>Time </a:t>
            </a:r>
            <a:r>
              <a:rPr lang="en-US" sz="1600" dirty="0"/>
              <a:t>is takes </a:t>
            </a:r>
            <a:r>
              <a:rPr lang="en-US" sz="1600" dirty="0" smtClean="0"/>
              <a:t>for ions </a:t>
            </a:r>
            <a:r>
              <a:rPr lang="en-US" sz="1600" dirty="0"/>
              <a:t>to travel the length of </a:t>
            </a:r>
            <a:r>
              <a:rPr lang="en-US" sz="1600" dirty="0" smtClean="0"/>
              <a:t>drift </a:t>
            </a:r>
            <a:r>
              <a:rPr lang="en-US" sz="1600" dirty="0"/>
              <a:t>region depends on specific explosive ion mobility (drift time)</a:t>
            </a:r>
          </a:p>
          <a:p>
            <a:pPr>
              <a:lnSpc>
                <a:spcPct val="120000"/>
              </a:lnSpc>
              <a:defRPr/>
            </a:pPr>
            <a:endParaRPr lang="en-US" sz="1600" dirty="0"/>
          </a:p>
          <a:p>
            <a:pPr>
              <a:lnSpc>
                <a:spcPct val="120000"/>
              </a:lnSpc>
              <a:defRPr/>
            </a:pPr>
            <a:r>
              <a:rPr lang="en-US" sz="1600" dirty="0"/>
              <a:t>From drift time it is possible to calculate the exact specific identity of the tested explosive chemical </a:t>
            </a:r>
            <a:r>
              <a:rPr lang="en-US" sz="1600" dirty="0" smtClean="0"/>
              <a:t>agent</a:t>
            </a:r>
          </a:p>
          <a:p>
            <a:pPr marL="0" indent="0">
              <a:lnSpc>
                <a:spcPct val="120000"/>
              </a:lnSpc>
              <a:buFont typeface="Wingdings" pitchFamily="2" charset="2"/>
              <a:buNone/>
              <a:defRPr/>
            </a:pPr>
            <a:endParaRPr lang="en-US" sz="1600" dirty="0"/>
          </a:p>
        </p:txBody>
      </p:sp>
      <p:pic>
        <p:nvPicPr>
          <p:cNvPr id="46084" name="Picture 4" descr="IMS.pn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326188" y="1958975"/>
            <a:ext cx="2519362" cy="874713"/>
          </a:xfrm>
        </p:spPr>
      </p:pic>
      <p:grpSp>
        <p:nvGrpSpPr>
          <p:cNvPr id="49" name="Oval 48"/>
          <p:cNvGrpSpPr>
            <a:grpSpLocks noChangeAspect="1"/>
          </p:cNvGrpSpPr>
          <p:nvPr/>
        </p:nvGrpSpPr>
        <p:grpSpPr bwMode="auto">
          <a:xfrm>
            <a:off x="5291138" y="2176463"/>
            <a:ext cx="207962" cy="201612"/>
            <a:chOff x="3333" y="1371"/>
            <a:chExt cx="131" cy="127"/>
          </a:xfrm>
        </p:grpSpPr>
        <p:pic>
          <p:nvPicPr>
            <p:cNvPr id="46085" name="Oval 4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333" y="1371"/>
              <a:ext cx="131" cy="127"/>
            </a:xfrm>
            <a:prstGeom prst="rect">
              <a:avLst/>
            </a:prstGeom>
            <a:noFill/>
          </p:spPr>
        </p:pic>
        <p:sp>
          <p:nvSpPr>
            <p:cNvPr id="46086" name="Text Box 6"/>
            <p:cNvSpPr txBox="1">
              <a:spLocks noChangeArrowheads="1"/>
            </p:cNvSpPr>
            <p:nvPr/>
          </p:nvSpPr>
          <p:spPr bwMode="auto">
            <a:xfrm>
              <a:off x="3381" y="1403"/>
              <a:ext cx="39" cy="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E6EAED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50" name="Oval 49"/>
          <p:cNvGrpSpPr>
            <a:grpSpLocks noChangeAspect="1"/>
          </p:cNvGrpSpPr>
          <p:nvPr/>
        </p:nvGrpSpPr>
        <p:grpSpPr bwMode="auto">
          <a:xfrm>
            <a:off x="5211763" y="2346325"/>
            <a:ext cx="225425" cy="220663"/>
            <a:chOff x="3283" y="1478"/>
            <a:chExt cx="142" cy="139"/>
          </a:xfrm>
        </p:grpSpPr>
        <p:pic>
          <p:nvPicPr>
            <p:cNvPr id="46088" name="Oval 4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283" y="1478"/>
              <a:ext cx="142" cy="139"/>
            </a:xfrm>
            <a:prstGeom prst="rect">
              <a:avLst/>
            </a:prstGeom>
            <a:noFill/>
          </p:spPr>
        </p:pic>
        <p:sp>
          <p:nvSpPr>
            <p:cNvPr id="46089" name="Text Box 9"/>
            <p:cNvSpPr txBox="1">
              <a:spLocks noChangeArrowheads="1"/>
            </p:cNvSpPr>
            <p:nvPr/>
          </p:nvSpPr>
          <p:spPr bwMode="auto">
            <a:xfrm>
              <a:off x="3333" y="1513"/>
              <a:ext cx="47" cy="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E6EAED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51" name="Oval 50"/>
          <p:cNvGrpSpPr>
            <a:grpSpLocks/>
          </p:cNvGrpSpPr>
          <p:nvPr/>
        </p:nvGrpSpPr>
        <p:grpSpPr bwMode="auto">
          <a:xfrm>
            <a:off x="5205413" y="2176463"/>
            <a:ext cx="188912" cy="182562"/>
            <a:chOff x="3279" y="1371"/>
            <a:chExt cx="119" cy="115"/>
          </a:xfrm>
        </p:grpSpPr>
        <p:pic>
          <p:nvPicPr>
            <p:cNvPr id="46091" name="Oval 50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279" y="1371"/>
              <a:ext cx="119" cy="115"/>
            </a:xfrm>
            <a:prstGeom prst="rect">
              <a:avLst/>
            </a:prstGeom>
            <a:noFill/>
          </p:spPr>
        </p:pic>
        <p:sp>
          <p:nvSpPr>
            <p:cNvPr id="46092" name="Text Box 12"/>
            <p:cNvSpPr txBox="1">
              <a:spLocks noChangeArrowheads="1"/>
            </p:cNvSpPr>
            <p:nvPr/>
          </p:nvSpPr>
          <p:spPr bwMode="auto">
            <a:xfrm>
              <a:off x="3323" y="1401"/>
              <a:ext cx="33" cy="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E6EAED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52" name="Oval 51"/>
          <p:cNvGrpSpPr>
            <a:grpSpLocks/>
          </p:cNvGrpSpPr>
          <p:nvPr/>
        </p:nvGrpSpPr>
        <p:grpSpPr bwMode="auto">
          <a:xfrm>
            <a:off x="5334000" y="2378075"/>
            <a:ext cx="188913" cy="182563"/>
            <a:chOff x="3360" y="1498"/>
            <a:chExt cx="119" cy="115"/>
          </a:xfrm>
        </p:grpSpPr>
        <p:pic>
          <p:nvPicPr>
            <p:cNvPr id="46094" name="Oval 51"/>
            <p:cNvPicPr>
              <a:picLocks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360" y="1498"/>
              <a:ext cx="119" cy="115"/>
            </a:xfrm>
            <a:prstGeom prst="rect">
              <a:avLst/>
            </a:prstGeom>
            <a:noFill/>
          </p:spPr>
        </p:pic>
        <p:sp>
          <p:nvSpPr>
            <p:cNvPr id="46095" name="Text Box 15"/>
            <p:cNvSpPr txBox="1">
              <a:spLocks noChangeArrowheads="1"/>
            </p:cNvSpPr>
            <p:nvPr/>
          </p:nvSpPr>
          <p:spPr bwMode="auto">
            <a:xfrm>
              <a:off x="3407" y="1529"/>
              <a:ext cx="33" cy="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E6EAED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53" name="Oval 52"/>
          <p:cNvGrpSpPr>
            <a:grpSpLocks/>
          </p:cNvGrpSpPr>
          <p:nvPr/>
        </p:nvGrpSpPr>
        <p:grpSpPr bwMode="auto">
          <a:xfrm>
            <a:off x="5126038" y="2219325"/>
            <a:ext cx="188912" cy="182563"/>
            <a:chOff x="3229" y="1398"/>
            <a:chExt cx="119" cy="115"/>
          </a:xfrm>
        </p:grpSpPr>
        <p:pic>
          <p:nvPicPr>
            <p:cNvPr id="46097" name="Oval 52"/>
            <p:cNvPicPr>
              <a:picLocks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229" y="1398"/>
              <a:ext cx="119" cy="115"/>
            </a:xfrm>
            <a:prstGeom prst="rect">
              <a:avLst/>
            </a:prstGeom>
            <a:noFill/>
          </p:spPr>
        </p:pic>
        <p:sp>
          <p:nvSpPr>
            <p:cNvPr id="46098" name="Text Box 18"/>
            <p:cNvSpPr txBox="1">
              <a:spLocks noChangeArrowheads="1"/>
            </p:cNvSpPr>
            <p:nvPr/>
          </p:nvSpPr>
          <p:spPr bwMode="auto">
            <a:xfrm>
              <a:off x="3274" y="1428"/>
              <a:ext cx="33" cy="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E6EAED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54" name="Oval 53"/>
          <p:cNvGrpSpPr>
            <a:grpSpLocks/>
          </p:cNvGrpSpPr>
          <p:nvPr/>
        </p:nvGrpSpPr>
        <p:grpSpPr bwMode="auto">
          <a:xfrm>
            <a:off x="5327650" y="2316163"/>
            <a:ext cx="188913" cy="182562"/>
            <a:chOff x="3356" y="1459"/>
            <a:chExt cx="119" cy="115"/>
          </a:xfrm>
        </p:grpSpPr>
        <p:pic>
          <p:nvPicPr>
            <p:cNvPr id="46100" name="Oval 53"/>
            <p:cNvPicPr>
              <a:picLocks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356" y="1459"/>
              <a:ext cx="119" cy="115"/>
            </a:xfrm>
            <a:prstGeom prst="rect">
              <a:avLst/>
            </a:prstGeom>
            <a:noFill/>
          </p:spPr>
        </p:pic>
        <p:sp>
          <p:nvSpPr>
            <p:cNvPr id="46101" name="Text Box 21"/>
            <p:cNvSpPr txBox="1">
              <a:spLocks noChangeArrowheads="1"/>
            </p:cNvSpPr>
            <p:nvPr/>
          </p:nvSpPr>
          <p:spPr bwMode="auto">
            <a:xfrm>
              <a:off x="3401" y="1488"/>
              <a:ext cx="33" cy="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E6EAED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55" name="Oval 54"/>
          <p:cNvGrpSpPr>
            <a:grpSpLocks/>
          </p:cNvGrpSpPr>
          <p:nvPr/>
        </p:nvGrpSpPr>
        <p:grpSpPr bwMode="auto">
          <a:xfrm>
            <a:off x="5211763" y="2262188"/>
            <a:ext cx="207962" cy="200025"/>
            <a:chOff x="3283" y="1425"/>
            <a:chExt cx="131" cy="126"/>
          </a:xfrm>
        </p:grpSpPr>
        <p:pic>
          <p:nvPicPr>
            <p:cNvPr id="46103" name="Oval 54"/>
            <p:cNvPicPr>
              <a:picLocks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3283" y="1425"/>
              <a:ext cx="131" cy="126"/>
            </a:xfrm>
            <a:prstGeom prst="rect">
              <a:avLst/>
            </a:prstGeom>
            <a:noFill/>
          </p:spPr>
        </p:pic>
        <p:sp>
          <p:nvSpPr>
            <p:cNvPr id="46104" name="Text Box 24"/>
            <p:cNvSpPr txBox="1">
              <a:spLocks noChangeArrowheads="1"/>
            </p:cNvSpPr>
            <p:nvPr/>
          </p:nvSpPr>
          <p:spPr bwMode="auto">
            <a:xfrm>
              <a:off x="3330" y="1455"/>
              <a:ext cx="40" cy="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E6EAED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56" name="Oval 55"/>
          <p:cNvGrpSpPr>
            <a:grpSpLocks/>
          </p:cNvGrpSpPr>
          <p:nvPr/>
        </p:nvGrpSpPr>
        <p:grpSpPr bwMode="auto">
          <a:xfrm>
            <a:off x="5389563" y="2255838"/>
            <a:ext cx="188912" cy="182562"/>
            <a:chOff x="3395" y="1421"/>
            <a:chExt cx="119" cy="115"/>
          </a:xfrm>
        </p:grpSpPr>
        <p:pic>
          <p:nvPicPr>
            <p:cNvPr id="46106" name="Oval 55"/>
            <p:cNvPicPr>
              <a:picLocks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3395" y="1421"/>
              <a:ext cx="119" cy="115"/>
            </a:xfrm>
            <a:prstGeom prst="rect">
              <a:avLst/>
            </a:prstGeom>
            <a:noFill/>
          </p:spPr>
        </p:pic>
        <p:sp>
          <p:nvSpPr>
            <p:cNvPr id="46107" name="Text Box 27"/>
            <p:cNvSpPr txBox="1">
              <a:spLocks noChangeArrowheads="1"/>
            </p:cNvSpPr>
            <p:nvPr/>
          </p:nvSpPr>
          <p:spPr bwMode="auto">
            <a:xfrm>
              <a:off x="3439" y="1451"/>
              <a:ext cx="33" cy="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E6EAED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57" name="Oval 56"/>
          <p:cNvGrpSpPr>
            <a:grpSpLocks/>
          </p:cNvGrpSpPr>
          <p:nvPr/>
        </p:nvGrpSpPr>
        <p:grpSpPr bwMode="auto">
          <a:xfrm>
            <a:off x="5108575" y="2298700"/>
            <a:ext cx="206375" cy="200025"/>
            <a:chOff x="3218" y="1448"/>
            <a:chExt cx="130" cy="126"/>
          </a:xfrm>
        </p:grpSpPr>
        <p:pic>
          <p:nvPicPr>
            <p:cNvPr id="46109" name="Oval 56"/>
            <p:cNvPicPr>
              <a:picLocks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3218" y="1448"/>
              <a:ext cx="130" cy="126"/>
            </a:xfrm>
            <a:prstGeom prst="rect">
              <a:avLst/>
            </a:prstGeom>
            <a:noFill/>
          </p:spPr>
        </p:pic>
        <p:sp>
          <p:nvSpPr>
            <p:cNvPr id="46110" name="Text Box 30"/>
            <p:cNvSpPr txBox="1">
              <a:spLocks noChangeArrowheads="1"/>
            </p:cNvSpPr>
            <p:nvPr/>
          </p:nvSpPr>
          <p:spPr bwMode="auto">
            <a:xfrm>
              <a:off x="3264" y="1481"/>
              <a:ext cx="40" cy="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E6EAED"/>
                </a:solidFill>
                <a:latin typeface="Century Gothic" pitchFamily="34" charset="0"/>
              </a:endParaRPr>
            </a:p>
          </p:txBody>
        </p:sp>
      </p:grpSp>
      <p:sp>
        <p:nvSpPr>
          <p:cNvPr id="58" name="Rounded Rectangle 57"/>
          <p:cNvSpPr/>
          <p:nvPr/>
        </p:nvSpPr>
        <p:spPr>
          <a:xfrm rot="5400000">
            <a:off x="4938713" y="3268663"/>
            <a:ext cx="904875" cy="26352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50" dirty="0">
                <a:solidFill>
                  <a:sysClr val="windowText" lastClr="000000"/>
                </a:solidFill>
              </a:rPr>
              <a:t>Dopant</a:t>
            </a:r>
          </a:p>
        </p:txBody>
      </p:sp>
      <p:grpSp>
        <p:nvGrpSpPr>
          <p:cNvPr id="59" name="Oval 58"/>
          <p:cNvGrpSpPr>
            <a:grpSpLocks/>
          </p:cNvGrpSpPr>
          <p:nvPr/>
        </p:nvGrpSpPr>
        <p:grpSpPr bwMode="auto">
          <a:xfrm>
            <a:off x="5200650" y="2620963"/>
            <a:ext cx="206375" cy="207962"/>
            <a:chOff x="3276" y="1651"/>
            <a:chExt cx="130" cy="131"/>
          </a:xfrm>
        </p:grpSpPr>
        <p:pic>
          <p:nvPicPr>
            <p:cNvPr id="46113" name="Oval 58"/>
            <p:cNvPicPr>
              <a:picLocks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3276" y="1651"/>
              <a:ext cx="130" cy="131"/>
            </a:xfrm>
            <a:prstGeom prst="rect">
              <a:avLst/>
            </a:prstGeom>
            <a:noFill/>
          </p:spPr>
        </p:pic>
        <p:sp>
          <p:nvSpPr>
            <p:cNvPr id="46114" name="Text Box 34"/>
            <p:cNvSpPr txBox="1">
              <a:spLocks noChangeArrowheads="1"/>
            </p:cNvSpPr>
            <p:nvPr/>
          </p:nvSpPr>
          <p:spPr bwMode="auto">
            <a:xfrm>
              <a:off x="3322" y="1684"/>
              <a:ext cx="40" cy="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E6EAED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60" name="Oval 59"/>
          <p:cNvGrpSpPr>
            <a:grpSpLocks/>
          </p:cNvGrpSpPr>
          <p:nvPr/>
        </p:nvGrpSpPr>
        <p:grpSpPr bwMode="auto">
          <a:xfrm>
            <a:off x="5278438" y="2700338"/>
            <a:ext cx="207962" cy="201612"/>
            <a:chOff x="3325" y="1701"/>
            <a:chExt cx="131" cy="127"/>
          </a:xfrm>
        </p:grpSpPr>
        <p:pic>
          <p:nvPicPr>
            <p:cNvPr id="46116" name="Oval 59"/>
            <p:cNvPicPr>
              <a:picLocks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3325" y="1701"/>
              <a:ext cx="131" cy="127"/>
            </a:xfrm>
            <a:prstGeom prst="rect">
              <a:avLst/>
            </a:prstGeom>
            <a:noFill/>
          </p:spPr>
        </p:pic>
        <p:sp>
          <p:nvSpPr>
            <p:cNvPr id="46117" name="Text Box 37"/>
            <p:cNvSpPr txBox="1">
              <a:spLocks noChangeArrowheads="1"/>
            </p:cNvSpPr>
            <p:nvPr/>
          </p:nvSpPr>
          <p:spPr bwMode="auto">
            <a:xfrm>
              <a:off x="3373" y="1731"/>
              <a:ext cx="41" cy="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E6EAED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61" name="Oval 60"/>
          <p:cNvGrpSpPr>
            <a:grpSpLocks/>
          </p:cNvGrpSpPr>
          <p:nvPr/>
        </p:nvGrpSpPr>
        <p:grpSpPr bwMode="auto">
          <a:xfrm>
            <a:off x="5157788" y="2724150"/>
            <a:ext cx="206375" cy="207963"/>
            <a:chOff x="3249" y="1716"/>
            <a:chExt cx="130" cy="131"/>
          </a:xfrm>
        </p:grpSpPr>
        <p:pic>
          <p:nvPicPr>
            <p:cNvPr id="46119" name="Oval 60"/>
            <p:cNvPicPr>
              <a:picLocks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3249" y="1716"/>
              <a:ext cx="130" cy="131"/>
            </a:xfrm>
            <a:prstGeom prst="rect">
              <a:avLst/>
            </a:prstGeom>
            <a:noFill/>
          </p:spPr>
        </p:pic>
        <p:sp>
          <p:nvSpPr>
            <p:cNvPr id="46120" name="Text Box 40"/>
            <p:cNvSpPr txBox="1">
              <a:spLocks noChangeArrowheads="1"/>
            </p:cNvSpPr>
            <p:nvPr/>
          </p:nvSpPr>
          <p:spPr bwMode="auto">
            <a:xfrm>
              <a:off x="3295" y="1749"/>
              <a:ext cx="41" cy="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E6EAED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62" name="Oval 61"/>
          <p:cNvGrpSpPr>
            <a:grpSpLocks/>
          </p:cNvGrpSpPr>
          <p:nvPr/>
        </p:nvGrpSpPr>
        <p:grpSpPr bwMode="auto">
          <a:xfrm>
            <a:off x="5267325" y="2762250"/>
            <a:ext cx="206375" cy="200025"/>
            <a:chOff x="3318" y="1740"/>
            <a:chExt cx="130" cy="126"/>
          </a:xfrm>
        </p:grpSpPr>
        <p:pic>
          <p:nvPicPr>
            <p:cNvPr id="46122" name="Oval 61"/>
            <p:cNvPicPr>
              <a:picLocks noChangeArrowheads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3318" y="1740"/>
              <a:ext cx="130" cy="126"/>
            </a:xfrm>
            <a:prstGeom prst="rect">
              <a:avLst/>
            </a:prstGeom>
            <a:noFill/>
          </p:spPr>
        </p:pic>
        <p:sp>
          <p:nvSpPr>
            <p:cNvPr id="46123" name="Text Box 43"/>
            <p:cNvSpPr txBox="1">
              <a:spLocks noChangeArrowheads="1"/>
            </p:cNvSpPr>
            <p:nvPr/>
          </p:nvSpPr>
          <p:spPr bwMode="auto">
            <a:xfrm>
              <a:off x="3364" y="1770"/>
              <a:ext cx="41" cy="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E6EAED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63" name="Oval 62"/>
          <p:cNvGrpSpPr>
            <a:grpSpLocks/>
          </p:cNvGrpSpPr>
          <p:nvPr/>
        </p:nvGrpSpPr>
        <p:grpSpPr bwMode="auto">
          <a:xfrm>
            <a:off x="5340350" y="2584450"/>
            <a:ext cx="206375" cy="207963"/>
            <a:chOff x="3364" y="1628"/>
            <a:chExt cx="130" cy="131"/>
          </a:xfrm>
        </p:grpSpPr>
        <p:pic>
          <p:nvPicPr>
            <p:cNvPr id="46125" name="Oval 62"/>
            <p:cNvPicPr>
              <a:picLocks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3364" y="1628"/>
              <a:ext cx="130" cy="131"/>
            </a:xfrm>
            <a:prstGeom prst="rect">
              <a:avLst/>
            </a:prstGeom>
            <a:noFill/>
          </p:spPr>
        </p:pic>
        <p:sp>
          <p:nvSpPr>
            <p:cNvPr id="46126" name="Text Box 46"/>
            <p:cNvSpPr txBox="1">
              <a:spLocks noChangeArrowheads="1"/>
            </p:cNvSpPr>
            <p:nvPr/>
          </p:nvSpPr>
          <p:spPr bwMode="auto">
            <a:xfrm>
              <a:off x="3410" y="1661"/>
              <a:ext cx="40" cy="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E6EAED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64" name="Oval 63"/>
          <p:cNvGrpSpPr>
            <a:grpSpLocks/>
          </p:cNvGrpSpPr>
          <p:nvPr/>
        </p:nvGrpSpPr>
        <p:grpSpPr bwMode="auto">
          <a:xfrm>
            <a:off x="5370513" y="2755900"/>
            <a:ext cx="207962" cy="206375"/>
            <a:chOff x="3383" y="1736"/>
            <a:chExt cx="131" cy="130"/>
          </a:xfrm>
        </p:grpSpPr>
        <p:pic>
          <p:nvPicPr>
            <p:cNvPr id="46128" name="Oval 63"/>
            <p:cNvPicPr>
              <a:picLocks noChangeArrowheads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 bwMode="auto">
            <a:xfrm>
              <a:off x="3383" y="1736"/>
              <a:ext cx="131" cy="130"/>
            </a:xfrm>
            <a:prstGeom prst="rect">
              <a:avLst/>
            </a:prstGeom>
            <a:noFill/>
          </p:spPr>
        </p:pic>
        <p:sp>
          <p:nvSpPr>
            <p:cNvPr id="46129" name="Text Box 49"/>
            <p:cNvSpPr txBox="1">
              <a:spLocks noChangeArrowheads="1"/>
            </p:cNvSpPr>
            <p:nvPr/>
          </p:nvSpPr>
          <p:spPr bwMode="auto">
            <a:xfrm>
              <a:off x="3432" y="1769"/>
              <a:ext cx="40" cy="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E6EAED"/>
                </a:solidFill>
                <a:latin typeface="Century Gothic" pitchFamily="34" charset="0"/>
              </a:endParaRPr>
            </a:p>
          </p:txBody>
        </p:sp>
      </p:grpSp>
      <p:cxnSp>
        <p:nvCxnSpPr>
          <p:cNvPr id="65" name="Straight Connector 64"/>
          <p:cNvCxnSpPr/>
          <p:nvPr/>
        </p:nvCxnSpPr>
        <p:spPr>
          <a:xfrm flipV="1">
            <a:off x="5886450" y="2252663"/>
            <a:ext cx="5016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5886450" y="2554288"/>
            <a:ext cx="5016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7" name="Oval 66"/>
          <p:cNvGrpSpPr>
            <a:grpSpLocks noChangeAspect="1"/>
          </p:cNvGrpSpPr>
          <p:nvPr/>
        </p:nvGrpSpPr>
        <p:grpSpPr bwMode="auto">
          <a:xfrm>
            <a:off x="5888038" y="2249488"/>
            <a:ext cx="231775" cy="231775"/>
            <a:chOff x="3709" y="1417"/>
            <a:chExt cx="146" cy="146"/>
          </a:xfrm>
        </p:grpSpPr>
        <p:pic>
          <p:nvPicPr>
            <p:cNvPr id="46133" name="Oval 66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3709" y="1417"/>
              <a:ext cx="146" cy="146"/>
            </a:xfrm>
            <a:prstGeom prst="rect">
              <a:avLst/>
            </a:prstGeom>
            <a:noFill/>
          </p:spPr>
        </p:pic>
        <p:sp>
          <p:nvSpPr>
            <p:cNvPr id="46134" name="Text Box 54"/>
            <p:cNvSpPr txBox="1">
              <a:spLocks noChangeArrowheads="1"/>
            </p:cNvSpPr>
            <p:nvPr/>
          </p:nvSpPr>
          <p:spPr bwMode="auto">
            <a:xfrm>
              <a:off x="3757" y="1451"/>
              <a:ext cx="53" cy="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E6EAED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68" name="Oval 67"/>
          <p:cNvGrpSpPr>
            <a:grpSpLocks/>
          </p:cNvGrpSpPr>
          <p:nvPr/>
        </p:nvGrpSpPr>
        <p:grpSpPr bwMode="auto">
          <a:xfrm>
            <a:off x="6010275" y="2414588"/>
            <a:ext cx="188913" cy="182562"/>
            <a:chOff x="3786" y="1521"/>
            <a:chExt cx="119" cy="115"/>
          </a:xfrm>
        </p:grpSpPr>
        <p:pic>
          <p:nvPicPr>
            <p:cNvPr id="46136" name="Oval 67"/>
            <p:cNvPicPr>
              <a:picLocks noChangeArrowheads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 bwMode="auto">
            <a:xfrm>
              <a:off x="3786" y="1521"/>
              <a:ext cx="119" cy="115"/>
            </a:xfrm>
            <a:prstGeom prst="rect">
              <a:avLst/>
            </a:prstGeom>
            <a:noFill/>
          </p:spPr>
        </p:pic>
        <p:sp>
          <p:nvSpPr>
            <p:cNvPr id="46137" name="Text Box 57"/>
            <p:cNvSpPr txBox="1">
              <a:spLocks noChangeArrowheads="1"/>
            </p:cNvSpPr>
            <p:nvPr/>
          </p:nvSpPr>
          <p:spPr bwMode="auto">
            <a:xfrm>
              <a:off x="3830" y="1549"/>
              <a:ext cx="32" cy="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E6EAED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69" name="Oval 68"/>
          <p:cNvGrpSpPr>
            <a:grpSpLocks/>
          </p:cNvGrpSpPr>
          <p:nvPr/>
        </p:nvGrpSpPr>
        <p:grpSpPr bwMode="auto">
          <a:xfrm>
            <a:off x="6096000" y="2292350"/>
            <a:ext cx="207963" cy="201613"/>
            <a:chOff x="3840" y="1444"/>
            <a:chExt cx="131" cy="127"/>
          </a:xfrm>
        </p:grpSpPr>
        <p:pic>
          <p:nvPicPr>
            <p:cNvPr id="46139" name="Oval 68"/>
            <p:cNvPicPr>
              <a:picLocks noChangeArrowheads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 bwMode="auto">
            <a:xfrm>
              <a:off x="3840" y="1444"/>
              <a:ext cx="131" cy="127"/>
            </a:xfrm>
            <a:prstGeom prst="rect">
              <a:avLst/>
            </a:prstGeom>
            <a:noFill/>
          </p:spPr>
        </p:pic>
        <p:sp>
          <p:nvSpPr>
            <p:cNvPr id="46140" name="Text Box 60"/>
            <p:cNvSpPr txBox="1">
              <a:spLocks noChangeArrowheads="1"/>
            </p:cNvSpPr>
            <p:nvPr/>
          </p:nvSpPr>
          <p:spPr bwMode="auto">
            <a:xfrm>
              <a:off x="3888" y="1475"/>
              <a:ext cx="40" cy="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E6EAED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72" name="Oval 71"/>
          <p:cNvGrpSpPr>
            <a:grpSpLocks/>
          </p:cNvGrpSpPr>
          <p:nvPr/>
        </p:nvGrpSpPr>
        <p:grpSpPr bwMode="auto">
          <a:xfrm>
            <a:off x="5900738" y="2414588"/>
            <a:ext cx="207962" cy="200025"/>
            <a:chOff x="3717" y="1521"/>
            <a:chExt cx="131" cy="126"/>
          </a:xfrm>
        </p:grpSpPr>
        <p:pic>
          <p:nvPicPr>
            <p:cNvPr id="46142" name="Oval 71"/>
            <p:cNvPicPr>
              <a:picLocks noChangeArrowheads="1"/>
            </p:cNvPicPr>
            <p:nvPr/>
          </p:nvPicPr>
          <p:blipFill>
            <a:blip r:embed="rId22"/>
            <a:srcRect/>
            <a:stretch>
              <a:fillRect/>
            </a:stretch>
          </p:blipFill>
          <p:spPr bwMode="auto">
            <a:xfrm>
              <a:off x="3717" y="1521"/>
              <a:ext cx="131" cy="126"/>
            </a:xfrm>
            <a:prstGeom prst="rect">
              <a:avLst/>
            </a:prstGeom>
            <a:noFill/>
          </p:spPr>
        </p:pic>
        <p:sp>
          <p:nvSpPr>
            <p:cNvPr id="46143" name="Text Box 63"/>
            <p:cNvSpPr txBox="1">
              <a:spLocks noChangeArrowheads="1"/>
            </p:cNvSpPr>
            <p:nvPr/>
          </p:nvSpPr>
          <p:spPr bwMode="auto">
            <a:xfrm>
              <a:off x="3763" y="1551"/>
              <a:ext cx="41" cy="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E6EAED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73" name="Oval 72"/>
          <p:cNvGrpSpPr>
            <a:grpSpLocks/>
          </p:cNvGrpSpPr>
          <p:nvPr/>
        </p:nvGrpSpPr>
        <p:grpSpPr bwMode="auto">
          <a:xfrm>
            <a:off x="6156325" y="2395538"/>
            <a:ext cx="207963" cy="201612"/>
            <a:chOff x="3878" y="1509"/>
            <a:chExt cx="131" cy="127"/>
          </a:xfrm>
        </p:grpSpPr>
        <p:pic>
          <p:nvPicPr>
            <p:cNvPr id="46145" name="Oval 72"/>
            <p:cNvPicPr>
              <a:picLocks noChangeArrowheads="1"/>
            </p:cNvPicPr>
            <p:nvPr/>
          </p:nvPicPr>
          <p:blipFill>
            <a:blip r:embed="rId23"/>
            <a:srcRect/>
            <a:stretch>
              <a:fillRect/>
            </a:stretch>
          </p:blipFill>
          <p:spPr bwMode="auto">
            <a:xfrm>
              <a:off x="3878" y="1509"/>
              <a:ext cx="131" cy="127"/>
            </a:xfrm>
            <a:prstGeom prst="rect">
              <a:avLst/>
            </a:prstGeom>
            <a:noFill/>
          </p:spPr>
        </p:pic>
        <p:sp>
          <p:nvSpPr>
            <p:cNvPr id="46146" name="Text Box 66"/>
            <p:cNvSpPr txBox="1">
              <a:spLocks noChangeArrowheads="1"/>
            </p:cNvSpPr>
            <p:nvPr/>
          </p:nvSpPr>
          <p:spPr bwMode="auto">
            <a:xfrm>
              <a:off x="3924" y="1542"/>
              <a:ext cx="41" cy="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E6EAED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74" name="Oval 73"/>
          <p:cNvGrpSpPr>
            <a:grpSpLocks/>
          </p:cNvGrpSpPr>
          <p:nvPr/>
        </p:nvGrpSpPr>
        <p:grpSpPr bwMode="auto">
          <a:xfrm>
            <a:off x="5430838" y="2663825"/>
            <a:ext cx="207962" cy="201613"/>
            <a:chOff x="3421" y="1678"/>
            <a:chExt cx="131" cy="127"/>
          </a:xfrm>
        </p:grpSpPr>
        <p:pic>
          <p:nvPicPr>
            <p:cNvPr id="46148" name="Oval 73"/>
            <p:cNvPicPr>
              <a:picLocks noChangeArrowheads="1"/>
            </p:cNvPicPr>
            <p:nvPr/>
          </p:nvPicPr>
          <p:blipFill>
            <a:blip r:embed="rId24"/>
            <a:srcRect/>
            <a:stretch>
              <a:fillRect/>
            </a:stretch>
          </p:blipFill>
          <p:spPr bwMode="auto">
            <a:xfrm>
              <a:off x="3421" y="1678"/>
              <a:ext cx="131" cy="127"/>
            </a:xfrm>
            <a:prstGeom prst="rect">
              <a:avLst/>
            </a:prstGeom>
            <a:noFill/>
          </p:spPr>
        </p:pic>
        <p:sp>
          <p:nvSpPr>
            <p:cNvPr id="46149" name="Text Box 69"/>
            <p:cNvSpPr txBox="1">
              <a:spLocks noChangeArrowheads="1"/>
            </p:cNvSpPr>
            <p:nvPr/>
          </p:nvSpPr>
          <p:spPr bwMode="auto">
            <a:xfrm>
              <a:off x="3467" y="1709"/>
              <a:ext cx="41" cy="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E6EAED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77" name="Oval 76"/>
          <p:cNvGrpSpPr>
            <a:grpSpLocks noChangeAspect="1"/>
          </p:cNvGrpSpPr>
          <p:nvPr/>
        </p:nvGrpSpPr>
        <p:grpSpPr bwMode="auto">
          <a:xfrm>
            <a:off x="5426075" y="2146300"/>
            <a:ext cx="219075" cy="219075"/>
            <a:chOff x="3418" y="1352"/>
            <a:chExt cx="138" cy="138"/>
          </a:xfrm>
        </p:grpSpPr>
        <p:pic>
          <p:nvPicPr>
            <p:cNvPr id="46151" name="Oval 76"/>
            <p:cNvPicPr>
              <a:picLocks noChangeAspect="1" noChangeArrowheads="1"/>
            </p:cNvPicPr>
            <p:nvPr/>
          </p:nvPicPr>
          <p:blipFill>
            <a:blip r:embed="rId25"/>
            <a:srcRect/>
            <a:stretch>
              <a:fillRect/>
            </a:stretch>
          </p:blipFill>
          <p:spPr bwMode="auto">
            <a:xfrm>
              <a:off x="3418" y="1352"/>
              <a:ext cx="138" cy="138"/>
            </a:xfrm>
            <a:prstGeom prst="rect">
              <a:avLst/>
            </a:prstGeom>
            <a:noFill/>
          </p:spPr>
        </p:pic>
        <p:sp>
          <p:nvSpPr>
            <p:cNvPr id="46152" name="Text Box 72"/>
            <p:cNvSpPr txBox="1">
              <a:spLocks noChangeArrowheads="1"/>
            </p:cNvSpPr>
            <p:nvPr/>
          </p:nvSpPr>
          <p:spPr bwMode="auto">
            <a:xfrm>
              <a:off x="3465" y="1385"/>
              <a:ext cx="47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E6EAED"/>
                </a:solidFill>
                <a:latin typeface="Century Gothic" pitchFamily="34" charset="0"/>
              </a:endParaRPr>
            </a:p>
          </p:txBody>
        </p:sp>
      </p:grpSp>
      <p:cxnSp>
        <p:nvCxnSpPr>
          <p:cNvPr id="84" name="Straight Arrow Connector 83"/>
          <p:cNvCxnSpPr>
            <a:stCxn id="46164" idx="1"/>
          </p:cNvCxnSpPr>
          <p:nvPr/>
        </p:nvCxnSpPr>
        <p:spPr>
          <a:xfrm flipH="1">
            <a:off x="6069013" y="1604963"/>
            <a:ext cx="192087" cy="5778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155" name="Group 112"/>
          <p:cNvGrpSpPr>
            <a:grpSpLocks/>
          </p:cNvGrpSpPr>
          <p:nvPr/>
        </p:nvGrpSpPr>
        <p:grpSpPr bwMode="auto">
          <a:xfrm>
            <a:off x="6673850" y="2857500"/>
            <a:ext cx="195263" cy="355600"/>
            <a:chOff x="6253162" y="3124882"/>
            <a:chExt cx="195272" cy="355468"/>
          </a:xfrm>
        </p:grpSpPr>
        <p:sp>
          <p:nvSpPr>
            <p:cNvPr id="87" name="Rectangle 86"/>
            <p:cNvSpPr/>
            <p:nvPr/>
          </p:nvSpPr>
          <p:spPr>
            <a:xfrm>
              <a:off x="6275388" y="3124882"/>
              <a:ext cx="158757" cy="35546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90" name="Straight Connector 89"/>
            <p:cNvCxnSpPr>
              <a:stCxn id="87" idx="0"/>
              <a:endCxn id="87" idx="0"/>
            </p:cNvCxnSpPr>
            <p:nvPr/>
          </p:nvCxnSpPr>
          <p:spPr>
            <a:xfrm>
              <a:off x="6354767" y="3124882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>
              <a:stCxn id="87" idx="0"/>
              <a:endCxn id="87" idx="0"/>
            </p:cNvCxnSpPr>
            <p:nvPr/>
          </p:nvCxnSpPr>
          <p:spPr>
            <a:xfrm>
              <a:off x="6354767" y="3124882"/>
              <a:ext cx="0" cy="0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6253162" y="3124882"/>
              <a:ext cx="195272" cy="0"/>
            </a:xfrm>
            <a:prstGeom prst="line">
              <a:avLst/>
            </a:prstGeom>
            <a:ln w="254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156" name="Group 113"/>
          <p:cNvGrpSpPr>
            <a:grpSpLocks/>
          </p:cNvGrpSpPr>
          <p:nvPr/>
        </p:nvGrpSpPr>
        <p:grpSpPr bwMode="auto">
          <a:xfrm>
            <a:off x="6249988" y="2857500"/>
            <a:ext cx="195262" cy="355600"/>
            <a:chOff x="6253162" y="3124882"/>
            <a:chExt cx="195272" cy="355468"/>
          </a:xfrm>
        </p:grpSpPr>
        <p:sp>
          <p:nvSpPr>
            <p:cNvPr id="115" name="Rectangle 114"/>
            <p:cNvSpPr/>
            <p:nvPr/>
          </p:nvSpPr>
          <p:spPr>
            <a:xfrm>
              <a:off x="6275388" y="3124882"/>
              <a:ext cx="158758" cy="35546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16" name="Straight Connector 115"/>
            <p:cNvCxnSpPr>
              <a:stCxn id="115" idx="0"/>
              <a:endCxn id="115" idx="0"/>
            </p:cNvCxnSpPr>
            <p:nvPr/>
          </p:nvCxnSpPr>
          <p:spPr>
            <a:xfrm>
              <a:off x="6354767" y="3124882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>
              <a:stCxn id="115" idx="0"/>
              <a:endCxn id="115" idx="0"/>
            </p:cNvCxnSpPr>
            <p:nvPr/>
          </p:nvCxnSpPr>
          <p:spPr>
            <a:xfrm>
              <a:off x="6354767" y="3124882"/>
              <a:ext cx="0" cy="0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6253162" y="3124882"/>
              <a:ext cx="195272" cy="0"/>
            </a:xfrm>
            <a:prstGeom prst="line">
              <a:avLst/>
            </a:prstGeom>
            <a:ln w="254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1" name="Straight Connector 120"/>
          <p:cNvCxnSpPr/>
          <p:nvPr/>
        </p:nvCxnSpPr>
        <p:spPr>
          <a:xfrm>
            <a:off x="6778625" y="32131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>
            <a:off x="6778625" y="3213100"/>
            <a:ext cx="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>
            <a:off x="6677025" y="3213100"/>
            <a:ext cx="195263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>
            <a:off x="6354763" y="3211513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>
            <a:off x="6354763" y="3211513"/>
            <a:ext cx="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>
            <a:off x="6253163" y="3209925"/>
            <a:ext cx="195262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>
            <a:off x="8824913" y="2047875"/>
            <a:ext cx="0" cy="7016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164" name="TextBox 128"/>
          <p:cNvSpPr txBox="1">
            <a:spLocks noChangeArrowheads="1"/>
          </p:cNvSpPr>
          <p:nvPr/>
        </p:nvSpPr>
        <p:spPr bwMode="auto">
          <a:xfrm>
            <a:off x="6261100" y="1435100"/>
            <a:ext cx="8858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>
                <a:solidFill>
                  <a:srgbClr val="FF0000"/>
                </a:solidFill>
                <a:latin typeface="Calibri" pitchFamily="34" charset="0"/>
              </a:rPr>
              <a:t>Ionization Source</a:t>
            </a:r>
          </a:p>
        </p:txBody>
      </p:sp>
      <p:cxnSp>
        <p:nvCxnSpPr>
          <p:cNvPr id="131" name="Straight Arrow Connector 130"/>
          <p:cNvCxnSpPr>
            <a:stCxn id="46166" idx="2"/>
          </p:cNvCxnSpPr>
          <p:nvPr/>
        </p:nvCxnSpPr>
        <p:spPr>
          <a:xfrm>
            <a:off x="8308975" y="1763713"/>
            <a:ext cx="504825" cy="3667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166" name="TextBox 133"/>
          <p:cNvSpPr txBox="1">
            <a:spLocks noChangeArrowheads="1"/>
          </p:cNvSpPr>
          <p:nvPr/>
        </p:nvSpPr>
        <p:spPr bwMode="auto">
          <a:xfrm>
            <a:off x="7866063" y="1425575"/>
            <a:ext cx="8858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>
                <a:solidFill>
                  <a:srgbClr val="FF0000"/>
                </a:solidFill>
                <a:latin typeface="Calibri" pitchFamily="34" charset="0"/>
              </a:rPr>
              <a:t>Detector</a:t>
            </a:r>
          </a:p>
          <a:p>
            <a:r>
              <a:rPr lang="en-US" sz="800">
                <a:solidFill>
                  <a:srgbClr val="FF0000"/>
                </a:solidFill>
                <a:latin typeface="Calibri" pitchFamily="34" charset="0"/>
              </a:rPr>
              <a:t>(Faraday  plate)</a:t>
            </a:r>
          </a:p>
        </p:txBody>
      </p:sp>
      <p:cxnSp>
        <p:nvCxnSpPr>
          <p:cNvPr id="138" name="Straight Arrow Connector 137"/>
          <p:cNvCxnSpPr/>
          <p:nvPr/>
        </p:nvCxnSpPr>
        <p:spPr>
          <a:xfrm flipV="1">
            <a:off x="6132513" y="3225800"/>
            <a:ext cx="219075" cy="29051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>
            <a:endCxn id="87" idx="2"/>
          </p:cNvCxnSpPr>
          <p:nvPr/>
        </p:nvCxnSpPr>
        <p:spPr>
          <a:xfrm flipH="1" flipV="1">
            <a:off x="6775450" y="3213100"/>
            <a:ext cx="115888" cy="2984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169" name="TextBox 143"/>
          <p:cNvSpPr txBox="1">
            <a:spLocks noChangeArrowheads="1"/>
          </p:cNvSpPr>
          <p:nvPr/>
        </p:nvSpPr>
        <p:spPr bwMode="auto">
          <a:xfrm>
            <a:off x="5829300" y="3517900"/>
            <a:ext cx="8858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>
                <a:solidFill>
                  <a:srgbClr val="FF0000"/>
                </a:solidFill>
                <a:latin typeface="Calibri" pitchFamily="34" charset="0"/>
              </a:rPr>
              <a:t>Air Inlet</a:t>
            </a:r>
          </a:p>
        </p:txBody>
      </p:sp>
      <p:sp>
        <p:nvSpPr>
          <p:cNvPr id="46170" name="TextBox 144"/>
          <p:cNvSpPr txBox="1">
            <a:spLocks noChangeArrowheads="1"/>
          </p:cNvSpPr>
          <p:nvPr/>
        </p:nvSpPr>
        <p:spPr bwMode="auto">
          <a:xfrm>
            <a:off x="6724650" y="3503613"/>
            <a:ext cx="8858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>
                <a:solidFill>
                  <a:srgbClr val="FF0000"/>
                </a:solidFill>
                <a:latin typeface="Calibri" pitchFamily="34" charset="0"/>
              </a:rPr>
              <a:t>Air Outlet</a:t>
            </a:r>
          </a:p>
        </p:txBody>
      </p:sp>
      <p:cxnSp>
        <p:nvCxnSpPr>
          <p:cNvPr id="160" name="Straight Connector 159"/>
          <p:cNvCxnSpPr/>
          <p:nvPr/>
        </p:nvCxnSpPr>
        <p:spPr>
          <a:xfrm>
            <a:off x="5753100" y="2205038"/>
            <a:ext cx="0" cy="37465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29" name="Group 17"/>
          <p:cNvGrpSpPr>
            <a:grpSpLocks/>
          </p:cNvGrpSpPr>
          <p:nvPr/>
        </p:nvGrpSpPr>
        <p:grpSpPr bwMode="auto">
          <a:xfrm>
            <a:off x="6083300" y="411163"/>
            <a:ext cx="2836863" cy="2667000"/>
            <a:chOff x="2702564" y="2574696"/>
            <a:chExt cx="4104799" cy="3858371"/>
          </a:xfrm>
        </p:grpSpPr>
        <p:pic>
          <p:nvPicPr>
            <p:cNvPr id="48136" name="Picture 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702564" y="2574696"/>
              <a:ext cx="4104799" cy="3805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137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34314" y="3161436"/>
              <a:ext cx="3497748" cy="32716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HE50 Overview</a:t>
            </a:r>
          </a:p>
        </p:txBody>
      </p:sp>
      <p:sp>
        <p:nvSpPr>
          <p:cNvPr id="22535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639763" y="1463675"/>
            <a:ext cx="5586412" cy="4603750"/>
          </a:xfrm>
        </p:spPr>
        <p:txBody>
          <a:bodyPr/>
          <a:lstStyle/>
          <a:p>
            <a:r>
              <a:rPr lang="en-GB" sz="1600" smtClean="0"/>
              <a:t>Compact</a:t>
            </a:r>
          </a:p>
          <a:p>
            <a:endParaRPr lang="en-GB" sz="1600" smtClean="0"/>
          </a:p>
          <a:p>
            <a:r>
              <a:rPr lang="en-GB" sz="1600" smtClean="0"/>
              <a:t>Light weight</a:t>
            </a:r>
          </a:p>
          <a:p>
            <a:endParaRPr lang="en-GB" sz="1600" smtClean="0"/>
          </a:p>
          <a:p>
            <a:r>
              <a:rPr lang="en-GB" sz="1600" smtClean="0"/>
              <a:t>Easy to use and operate</a:t>
            </a:r>
          </a:p>
          <a:p>
            <a:endParaRPr lang="en-GB" sz="1600" smtClean="0"/>
          </a:p>
          <a:p>
            <a:r>
              <a:rPr lang="en-GB" sz="1600" smtClean="0"/>
              <a:t>Competitively priced</a:t>
            </a:r>
          </a:p>
          <a:p>
            <a:endParaRPr lang="en-GB" sz="1600" smtClean="0"/>
          </a:p>
          <a:p>
            <a:r>
              <a:rPr lang="en-GB" sz="1600" smtClean="0"/>
              <a:t>Low cost of ownership</a:t>
            </a:r>
          </a:p>
          <a:p>
            <a:endParaRPr lang="en-US" sz="1600" smtClean="0"/>
          </a:p>
          <a:p>
            <a:r>
              <a:rPr lang="en-US" sz="1600" smtClean="0"/>
              <a:t>High throughput Design</a:t>
            </a:r>
            <a:endParaRPr lang="en-GB" sz="1600" smtClean="0"/>
          </a:p>
          <a:p>
            <a:pPr eaLnBrk="1" hangingPunct="1">
              <a:lnSpc>
                <a:spcPct val="90000"/>
              </a:lnSpc>
            </a:pPr>
            <a:endParaRPr lang="en-US" sz="1600" smtClean="0"/>
          </a:p>
          <a:p>
            <a:pPr eaLnBrk="1" hangingPunct="1">
              <a:lnSpc>
                <a:spcPct val="90000"/>
              </a:lnSpc>
            </a:pPr>
            <a:r>
              <a:rPr lang="en-US" sz="1600" smtClean="0"/>
              <a:t>NRC exempt (US)</a:t>
            </a:r>
            <a:endParaRPr lang="en-US" sz="1600" i="1" smtClean="0"/>
          </a:p>
          <a:p>
            <a:pPr eaLnBrk="1" hangingPunct="1">
              <a:lnSpc>
                <a:spcPct val="90000"/>
              </a:lnSpc>
            </a:pPr>
            <a:endParaRPr lang="en-US" sz="1600" smtClean="0"/>
          </a:p>
          <a:p>
            <a:pPr eaLnBrk="1" hangingPunct="1">
              <a:lnSpc>
                <a:spcPct val="90000"/>
              </a:lnSpc>
            </a:pPr>
            <a:r>
              <a:rPr lang="en-US" sz="1600" smtClean="0"/>
              <a:t>No calibration required</a:t>
            </a:r>
          </a:p>
          <a:p>
            <a:endParaRPr lang="en-GB" sz="1600" smtClean="0"/>
          </a:p>
          <a:p>
            <a:endParaRPr lang="en-US" sz="1600" smtClean="0"/>
          </a:p>
        </p:txBody>
      </p:sp>
      <p:grpSp>
        <p:nvGrpSpPr>
          <p:cNvPr id="48132" name="Group 1"/>
          <p:cNvGrpSpPr>
            <a:grpSpLocks noChangeAspect="1"/>
          </p:cNvGrpSpPr>
          <p:nvPr/>
        </p:nvGrpSpPr>
        <p:grpSpPr bwMode="auto">
          <a:xfrm>
            <a:off x="7048500" y="3354388"/>
            <a:ext cx="1265238" cy="2667000"/>
            <a:chOff x="6662738" y="1266825"/>
            <a:chExt cx="1819448" cy="3835490"/>
          </a:xfrm>
        </p:grpSpPr>
        <p:pic>
          <p:nvPicPr>
            <p:cNvPr id="48134" name="Picture 1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675438" y="1266825"/>
              <a:ext cx="1756886" cy="3805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135" name="Picture 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662738" y="1890900"/>
              <a:ext cx="1819448" cy="32114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" name="Rectangle 8"/>
          <p:cNvSpPr txBox="1">
            <a:spLocks noChangeArrowheads="1"/>
          </p:cNvSpPr>
          <p:nvPr/>
        </p:nvSpPr>
        <p:spPr bwMode="auto">
          <a:xfrm>
            <a:off x="3187700" y="1462088"/>
            <a:ext cx="3440113" cy="4603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88913" indent="-188913">
              <a:lnSpc>
                <a:spcPct val="90000"/>
              </a:lnSpc>
              <a:spcBef>
                <a:spcPct val="30000"/>
              </a:spcBef>
              <a:buClr>
                <a:schemeClr val="tx2"/>
              </a:buClr>
              <a:buFont typeface="Wingdings" pitchFamily="2" charset="2"/>
              <a:buChar char=""/>
            </a:pPr>
            <a:r>
              <a:rPr lang="en-US" sz="1600">
                <a:solidFill>
                  <a:schemeClr val="bg2"/>
                </a:solidFill>
                <a:latin typeface="Calibri" pitchFamily="34" charset="0"/>
              </a:rPr>
              <a:t>Touch-free inhalation sampling </a:t>
            </a:r>
          </a:p>
          <a:p>
            <a:pPr marL="188913" indent="-188913">
              <a:lnSpc>
                <a:spcPct val="90000"/>
              </a:lnSpc>
              <a:spcBef>
                <a:spcPct val="30000"/>
              </a:spcBef>
              <a:buClr>
                <a:schemeClr val="tx2"/>
              </a:buClr>
              <a:buFont typeface="Wingdings" pitchFamily="2" charset="2"/>
              <a:buChar char=""/>
            </a:pPr>
            <a:endParaRPr lang="en-US" sz="1600">
              <a:solidFill>
                <a:schemeClr val="bg2"/>
              </a:solidFill>
              <a:latin typeface="Calibri" pitchFamily="34" charset="0"/>
            </a:endParaRPr>
          </a:p>
          <a:p>
            <a:pPr marL="188913" indent="-188913">
              <a:lnSpc>
                <a:spcPct val="90000"/>
              </a:lnSpc>
              <a:spcBef>
                <a:spcPct val="30000"/>
              </a:spcBef>
              <a:buClr>
                <a:schemeClr val="tx2"/>
              </a:buClr>
              <a:buFont typeface="Wingdings" pitchFamily="2" charset="2"/>
              <a:buChar char=""/>
            </a:pPr>
            <a:r>
              <a:rPr lang="en-US" sz="1600">
                <a:solidFill>
                  <a:schemeClr val="bg2"/>
                </a:solidFill>
                <a:latin typeface="Calibri" pitchFamily="34" charset="0"/>
              </a:rPr>
              <a:t>Swipe sampling capable</a:t>
            </a:r>
          </a:p>
          <a:p>
            <a:pPr marL="188913" indent="-188913">
              <a:lnSpc>
                <a:spcPct val="90000"/>
              </a:lnSpc>
              <a:spcBef>
                <a:spcPct val="30000"/>
              </a:spcBef>
              <a:buClr>
                <a:schemeClr val="tx2"/>
              </a:buClr>
              <a:buFont typeface="Wingdings" pitchFamily="2" charset="2"/>
              <a:buChar char=""/>
            </a:pPr>
            <a:endParaRPr lang="en-US" sz="1600">
              <a:solidFill>
                <a:schemeClr val="bg2"/>
              </a:solidFill>
              <a:latin typeface="Calibri" pitchFamily="34" charset="0"/>
            </a:endParaRPr>
          </a:p>
          <a:p>
            <a:pPr marL="188913" indent="-188913">
              <a:lnSpc>
                <a:spcPct val="90000"/>
              </a:lnSpc>
              <a:spcBef>
                <a:spcPct val="30000"/>
              </a:spcBef>
              <a:buClr>
                <a:schemeClr val="tx2"/>
              </a:buClr>
              <a:buFont typeface="Wingdings" pitchFamily="2" charset="2"/>
              <a:buChar char=""/>
            </a:pPr>
            <a:r>
              <a:rPr lang="en-US" sz="1600">
                <a:solidFill>
                  <a:schemeClr val="bg2"/>
                </a:solidFill>
                <a:latin typeface="Calibri" pitchFamily="34" charset="0"/>
              </a:rPr>
              <a:t>Visual and/or audible alarm </a:t>
            </a:r>
          </a:p>
          <a:p>
            <a:pPr marL="188913" indent="-188913">
              <a:lnSpc>
                <a:spcPct val="90000"/>
              </a:lnSpc>
              <a:spcBef>
                <a:spcPct val="30000"/>
              </a:spcBef>
              <a:buClr>
                <a:schemeClr val="tx2"/>
              </a:buClr>
              <a:buFont typeface="Wingdings" pitchFamily="2" charset="2"/>
              <a:buChar char=""/>
            </a:pPr>
            <a:endParaRPr lang="en-US" sz="1600">
              <a:solidFill>
                <a:schemeClr val="bg2"/>
              </a:solidFill>
              <a:latin typeface="Calibri" pitchFamily="34" charset="0"/>
            </a:endParaRPr>
          </a:p>
          <a:p>
            <a:pPr marL="188913" indent="-188913" eaLnBrk="0" hangingPunct="0">
              <a:lnSpc>
                <a:spcPct val="90000"/>
              </a:lnSpc>
              <a:spcBef>
                <a:spcPct val="30000"/>
              </a:spcBef>
              <a:buClr>
                <a:schemeClr val="tx2"/>
              </a:buClr>
              <a:buFont typeface="Times" pitchFamily="18" charset="0"/>
              <a:buChar char="•"/>
            </a:pPr>
            <a:r>
              <a:rPr lang="en-US" sz="1600">
                <a:solidFill>
                  <a:schemeClr val="bg2"/>
                </a:solidFill>
                <a:latin typeface="Calibri" pitchFamily="34" charset="0"/>
              </a:rPr>
              <a:t>Large LCD screen, all light conditions</a:t>
            </a:r>
          </a:p>
          <a:p>
            <a:pPr marL="188913" indent="-188913" eaLnBrk="0" hangingPunct="0">
              <a:lnSpc>
                <a:spcPct val="90000"/>
              </a:lnSpc>
              <a:spcBef>
                <a:spcPct val="30000"/>
              </a:spcBef>
              <a:buClr>
                <a:schemeClr val="tx2"/>
              </a:buClr>
              <a:buFont typeface="Times" pitchFamily="18" charset="0"/>
              <a:buChar char="•"/>
            </a:pPr>
            <a:endParaRPr lang="en-US" sz="1600">
              <a:solidFill>
                <a:schemeClr val="bg2"/>
              </a:solidFill>
              <a:latin typeface="Calibri" pitchFamily="34" charset="0"/>
            </a:endParaRPr>
          </a:p>
          <a:p>
            <a:pPr marL="188913" indent="-188913" eaLnBrk="0" hangingPunct="0">
              <a:lnSpc>
                <a:spcPct val="90000"/>
              </a:lnSpc>
              <a:spcBef>
                <a:spcPct val="30000"/>
              </a:spcBef>
              <a:buClr>
                <a:schemeClr val="tx2"/>
              </a:buClr>
              <a:buFont typeface="Times" pitchFamily="18" charset="0"/>
              <a:buChar char="•"/>
            </a:pPr>
            <a:r>
              <a:rPr lang="en-US" sz="1600">
                <a:solidFill>
                  <a:schemeClr val="bg2"/>
                </a:solidFill>
                <a:latin typeface="Calibri" pitchFamily="34" charset="0"/>
              </a:rPr>
              <a:t>Easy dopant replacement</a:t>
            </a:r>
            <a:endParaRPr lang="en-GB" sz="1600">
              <a:solidFill>
                <a:schemeClr val="bg2"/>
              </a:solidFill>
              <a:latin typeface="Calibri" pitchFamily="34" charset="0"/>
            </a:endParaRPr>
          </a:p>
          <a:p>
            <a:pPr marL="188913" indent="-188913" eaLnBrk="0" hangingPunct="0">
              <a:lnSpc>
                <a:spcPct val="90000"/>
              </a:lnSpc>
              <a:spcBef>
                <a:spcPct val="30000"/>
              </a:spcBef>
              <a:buClr>
                <a:schemeClr val="tx2"/>
              </a:buClr>
              <a:buFont typeface="Times" pitchFamily="18" charset="0"/>
              <a:buChar char="•"/>
            </a:pPr>
            <a:endParaRPr lang="en-US" sz="1600">
              <a:solidFill>
                <a:schemeClr val="bg2"/>
              </a:solidFill>
              <a:latin typeface="Calibri" pitchFamily="34" charset="0"/>
            </a:endParaRPr>
          </a:p>
          <a:p>
            <a:pPr marL="188913" indent="-188913" eaLnBrk="0" hangingPunct="0">
              <a:lnSpc>
                <a:spcPct val="90000"/>
              </a:lnSpc>
              <a:spcBef>
                <a:spcPct val="30000"/>
              </a:spcBef>
              <a:buClr>
                <a:schemeClr val="tx2"/>
              </a:buClr>
              <a:buFont typeface="Times" pitchFamily="18" charset="0"/>
              <a:buChar char="•"/>
            </a:pPr>
            <a:r>
              <a:rPr lang="en-US" sz="1600">
                <a:solidFill>
                  <a:schemeClr val="bg2"/>
                </a:solidFill>
                <a:latin typeface="Calibri" pitchFamily="34" charset="0"/>
              </a:rPr>
              <a:t>High thermal and impact resistant  </a:t>
            </a:r>
          </a:p>
          <a:p>
            <a:pPr marL="188913" indent="-188913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Font typeface="Wingdings" pitchFamily="2" charset="2"/>
              <a:buChar char=""/>
            </a:pPr>
            <a:endParaRPr lang="en-GB" sz="1600">
              <a:solidFill>
                <a:schemeClr val="bg2"/>
              </a:solidFill>
              <a:latin typeface="Calibri" pitchFamily="34" charset="0"/>
            </a:endParaRPr>
          </a:p>
          <a:p>
            <a:pPr marL="188913" indent="-188913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Font typeface="Wingdings" pitchFamily="2" charset="2"/>
              <a:buChar char=""/>
            </a:pPr>
            <a:endParaRPr lang="en-US" sz="1600">
              <a:solidFill>
                <a:schemeClr val="bg2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5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5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5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5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5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5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5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5" grpId="0" uiExpand="1" build="p"/>
      <p:bldP spid="21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ounded Rectangle 36"/>
          <p:cNvSpPr/>
          <p:nvPr/>
        </p:nvSpPr>
        <p:spPr>
          <a:xfrm>
            <a:off x="227013" y="266700"/>
            <a:ext cx="8626475" cy="6350000"/>
          </a:xfrm>
          <a:prstGeom prst="roundRect">
            <a:avLst>
              <a:gd name="adj" fmla="val 2967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4821" name="Picture 3" descr="16b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340" t="1750" r="12444" b="1884"/>
          <a:stretch>
            <a:fillRect/>
          </a:stretch>
        </p:blipFill>
        <p:spPr bwMode="auto">
          <a:xfrm>
            <a:off x="517525" y="1127125"/>
            <a:ext cx="4289425" cy="475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2" name="Text Box 4"/>
          <p:cNvSpPr txBox="1">
            <a:spLocks noChangeArrowheads="1"/>
          </p:cNvSpPr>
          <p:nvPr/>
        </p:nvSpPr>
        <p:spPr bwMode="auto">
          <a:xfrm>
            <a:off x="2436813" y="5918200"/>
            <a:ext cx="1541462" cy="400050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defRPr sz="1000" b="1">
                <a:solidFill>
                  <a:schemeClr val="accent3">
                    <a:lumMod val="25000"/>
                  </a:schemeClr>
                </a:solidFill>
                <a:latin typeface="+mj-lt"/>
                <a:cs typeface="Calibri" pitchFamily="34" charset="0"/>
              </a:defRPr>
            </a:lvl1pPr>
          </a:lstStyle>
          <a:p>
            <a:pPr>
              <a:defRPr/>
            </a:pPr>
            <a:r>
              <a:rPr lang="en-GB" dirty="0"/>
              <a:t>Sure Grip handle with </a:t>
            </a:r>
          </a:p>
          <a:p>
            <a:pPr>
              <a:defRPr/>
            </a:pPr>
            <a:r>
              <a:rPr lang="en-GB" dirty="0"/>
              <a:t>non-slip rubber insert</a:t>
            </a:r>
          </a:p>
        </p:txBody>
      </p:sp>
      <p:sp>
        <p:nvSpPr>
          <p:cNvPr id="34826" name="Text Box 8"/>
          <p:cNvSpPr txBox="1">
            <a:spLocks noChangeArrowheads="1"/>
          </p:cNvSpPr>
          <p:nvPr/>
        </p:nvSpPr>
        <p:spPr bwMode="auto">
          <a:xfrm>
            <a:off x="3636963" y="3509963"/>
            <a:ext cx="1509712" cy="246062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defRPr sz="1000" b="1">
                <a:solidFill>
                  <a:schemeClr val="accent3">
                    <a:lumMod val="25000"/>
                  </a:schemeClr>
                </a:solidFill>
                <a:latin typeface="+mj-lt"/>
                <a:cs typeface="Calibri" pitchFamily="34" charset="0"/>
              </a:defRPr>
            </a:lvl1pPr>
          </a:lstStyle>
          <a:p>
            <a:pPr>
              <a:defRPr/>
            </a:pPr>
            <a:r>
              <a:rPr lang="en-GB" dirty="0"/>
              <a:t>Dopant Access Panel</a:t>
            </a:r>
          </a:p>
        </p:txBody>
      </p:sp>
      <p:sp>
        <p:nvSpPr>
          <p:cNvPr id="34827" name="Text Box 9"/>
          <p:cNvSpPr txBox="1">
            <a:spLocks noChangeArrowheads="1"/>
          </p:cNvSpPr>
          <p:nvPr/>
        </p:nvSpPr>
        <p:spPr bwMode="auto">
          <a:xfrm>
            <a:off x="3636963" y="3810000"/>
            <a:ext cx="1600200" cy="246063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defRPr sz="1000" b="1">
                <a:solidFill>
                  <a:schemeClr val="accent3">
                    <a:lumMod val="25000"/>
                  </a:schemeClr>
                </a:solidFill>
                <a:latin typeface="+mj-lt"/>
                <a:cs typeface="Calibri" pitchFamily="34" charset="0"/>
              </a:defRPr>
            </a:lvl1pPr>
          </a:lstStyle>
          <a:p>
            <a:pPr>
              <a:defRPr/>
            </a:pPr>
            <a:r>
              <a:rPr lang="en-GB" dirty="0"/>
              <a:t>Micro USB access port</a:t>
            </a:r>
          </a:p>
        </p:txBody>
      </p:sp>
      <p:sp>
        <p:nvSpPr>
          <p:cNvPr id="34828" name="Text Box 10"/>
          <p:cNvSpPr txBox="1">
            <a:spLocks noChangeArrowheads="1"/>
          </p:cNvSpPr>
          <p:nvPr/>
        </p:nvSpPr>
        <p:spPr bwMode="auto">
          <a:xfrm>
            <a:off x="352425" y="5946775"/>
            <a:ext cx="1828800" cy="411163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r">
              <a:defRPr sz="1000" b="1">
                <a:solidFill>
                  <a:schemeClr val="accent3">
                    <a:lumMod val="25000"/>
                  </a:schemeClr>
                </a:solidFill>
                <a:latin typeface="+mj-lt"/>
                <a:cs typeface="Calibri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 algn="ctr">
              <a:defRPr/>
            </a:pPr>
            <a:r>
              <a:rPr lang="en-GB" dirty="0"/>
              <a:t>6 hours rechargeable </a:t>
            </a:r>
          </a:p>
          <a:p>
            <a:pPr algn="ctr">
              <a:defRPr/>
            </a:pPr>
            <a:r>
              <a:rPr lang="en-GB" dirty="0"/>
              <a:t>Lithium battery pack</a:t>
            </a:r>
          </a:p>
        </p:txBody>
      </p:sp>
      <p:sp>
        <p:nvSpPr>
          <p:cNvPr id="34820" name="Rectangle 3"/>
          <p:cNvSpPr>
            <a:spLocks noChangeArrowheads="1"/>
          </p:cNvSpPr>
          <p:nvPr/>
        </p:nvSpPr>
        <p:spPr bwMode="auto">
          <a:xfrm>
            <a:off x="-806450" y="1470025"/>
            <a:ext cx="2220913" cy="25225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742950" lvl="1" indent="-285750">
              <a:lnSpc>
                <a:spcPct val="90000"/>
              </a:lnSpc>
              <a:spcBef>
                <a:spcPct val="30000"/>
              </a:spcBef>
              <a:buClr>
                <a:schemeClr val="tx2"/>
              </a:buClr>
              <a:buFont typeface="Arial" charset="0"/>
              <a:buChar char="­"/>
            </a:pPr>
            <a:endParaRPr lang="en-US"/>
          </a:p>
        </p:txBody>
      </p: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352425" y="4210050"/>
            <a:ext cx="1062038" cy="400050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GB" sz="1000" b="1" dirty="0">
                <a:solidFill>
                  <a:schemeClr val="accent3">
                    <a:lumMod val="25000"/>
                  </a:schemeClr>
                </a:solidFill>
                <a:latin typeface="+mj-lt"/>
                <a:cs typeface="Calibri" pitchFamily="34" charset="0"/>
              </a:rPr>
              <a:t>Function Buttons (3)</a:t>
            </a: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304800" y="1223963"/>
            <a:ext cx="1249363" cy="246062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GB" sz="1000" b="1" dirty="0">
                <a:solidFill>
                  <a:schemeClr val="accent3">
                    <a:lumMod val="25000"/>
                  </a:schemeClr>
                </a:solidFill>
                <a:latin typeface="+mj-lt"/>
                <a:cs typeface="Calibri" pitchFamily="34" charset="0"/>
              </a:rPr>
              <a:t>76mm (3”) LCD</a:t>
            </a:r>
          </a:p>
        </p:txBody>
      </p:sp>
      <p:sp>
        <p:nvSpPr>
          <p:cNvPr id="50186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39763" y="90488"/>
            <a:ext cx="8232775" cy="825500"/>
          </a:xfrm>
        </p:spPr>
        <p:txBody>
          <a:bodyPr/>
          <a:lstStyle/>
          <a:p>
            <a:pPr eaLnBrk="1" hangingPunct="1"/>
            <a:r>
              <a:rPr lang="en-US" sz="2000" smtClean="0"/>
              <a:t>HE50</a:t>
            </a:r>
            <a:r>
              <a:rPr lang="en-US" sz="2400" smtClean="0"/>
              <a:t/>
            </a:r>
            <a:br>
              <a:rPr lang="en-US" sz="2400" smtClean="0"/>
            </a:br>
            <a:r>
              <a:rPr lang="en-US" sz="2400" smtClean="0"/>
              <a:t>Ergonomically Designed, Easy To Use</a:t>
            </a:r>
          </a:p>
        </p:txBody>
      </p: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517" t="5997" r="6012" b="59106"/>
          <a:stretch>
            <a:fillRect/>
          </a:stretch>
        </p:blipFill>
        <p:spPr bwMode="auto">
          <a:xfrm>
            <a:off x="5535613" y="5367338"/>
            <a:ext cx="3317875" cy="12573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27" name="Text Box 6"/>
          <p:cNvSpPr txBox="1">
            <a:spLocks noChangeArrowheads="1"/>
          </p:cNvSpPr>
          <p:nvPr/>
        </p:nvSpPr>
        <p:spPr bwMode="auto">
          <a:xfrm>
            <a:off x="7443788" y="4633913"/>
            <a:ext cx="1020762" cy="246062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>
            <a:defPPr>
              <a:defRPr lang="en-US"/>
            </a:defPPr>
            <a:lvl1pPr algn="r">
              <a:defRPr sz="1000" b="1">
                <a:solidFill>
                  <a:schemeClr val="accent3">
                    <a:lumMod val="25000"/>
                  </a:schemeClr>
                </a:solidFill>
                <a:latin typeface="+mj-lt"/>
                <a:cs typeface="Calibri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en-GB" dirty="0" smtClean="0"/>
              <a:t>Dopant Bottle</a:t>
            </a:r>
            <a:endParaRPr lang="en-GB" dirty="0"/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5535613" y="4238625"/>
            <a:ext cx="1600200" cy="411163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defRPr sz="1000" b="1">
                <a:solidFill>
                  <a:schemeClr val="accent3">
                    <a:lumMod val="25000"/>
                  </a:schemeClr>
                </a:solidFill>
                <a:latin typeface="+mj-lt"/>
                <a:cs typeface="Calibri" pitchFamily="34" charset="0"/>
              </a:defRPr>
            </a:lvl1pPr>
          </a:lstStyle>
          <a:p>
            <a:pPr>
              <a:defRPr/>
            </a:pPr>
            <a:r>
              <a:rPr lang="en-GB" dirty="0"/>
              <a:t>Dopant Bottle </a:t>
            </a:r>
          </a:p>
          <a:p>
            <a:pPr>
              <a:defRPr/>
            </a:pPr>
            <a:r>
              <a:rPr lang="en-GB" dirty="0"/>
              <a:t>Puncture Tool</a:t>
            </a:r>
          </a:p>
        </p:txBody>
      </p:sp>
      <p:pic>
        <p:nvPicPr>
          <p:cNvPr id="35" name="Picture 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474075" y="4468813"/>
            <a:ext cx="230188" cy="5572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cxnSp>
        <p:nvCxnSpPr>
          <p:cNvPr id="40" name="Straight Arrow Connector 39"/>
          <p:cNvCxnSpPr>
            <a:stCxn id="22" idx="0"/>
          </p:cNvCxnSpPr>
          <p:nvPr/>
        </p:nvCxnSpPr>
        <p:spPr>
          <a:xfrm flipV="1">
            <a:off x="884238" y="3268663"/>
            <a:ext cx="174625" cy="9413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Picture 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4569"/>
          <a:stretch>
            <a:fillRect/>
          </a:stretch>
        </p:blipFill>
        <p:spPr bwMode="auto">
          <a:xfrm>
            <a:off x="5673725" y="731838"/>
            <a:ext cx="3109913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5" name="Straight Arrow Connector 64"/>
          <p:cNvCxnSpPr>
            <a:stCxn id="27" idx="2"/>
          </p:cNvCxnSpPr>
          <p:nvPr/>
        </p:nvCxnSpPr>
        <p:spPr>
          <a:xfrm>
            <a:off x="7954963" y="4879975"/>
            <a:ext cx="160337" cy="10382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28" idx="2"/>
          </p:cNvCxnSpPr>
          <p:nvPr/>
        </p:nvCxnSpPr>
        <p:spPr>
          <a:xfrm>
            <a:off x="6335713" y="4649788"/>
            <a:ext cx="1482725" cy="14208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113" idx="2"/>
          </p:cNvCxnSpPr>
          <p:nvPr/>
        </p:nvCxnSpPr>
        <p:spPr>
          <a:xfrm>
            <a:off x="5478463" y="5256213"/>
            <a:ext cx="938212" cy="8143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34827" idx="1"/>
          </p:cNvCxnSpPr>
          <p:nvPr/>
        </p:nvCxnSpPr>
        <p:spPr>
          <a:xfrm flipH="1" flipV="1">
            <a:off x="2514600" y="3055938"/>
            <a:ext cx="1122363" cy="8778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34826" idx="0"/>
          </p:cNvCxnSpPr>
          <p:nvPr/>
        </p:nvCxnSpPr>
        <p:spPr>
          <a:xfrm flipH="1" flipV="1">
            <a:off x="4152900" y="2732088"/>
            <a:ext cx="238125" cy="7778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stCxn id="23" idx="2"/>
          </p:cNvCxnSpPr>
          <p:nvPr/>
        </p:nvCxnSpPr>
        <p:spPr>
          <a:xfrm>
            <a:off x="928688" y="1470025"/>
            <a:ext cx="625475" cy="10445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34828" idx="0"/>
          </p:cNvCxnSpPr>
          <p:nvPr/>
        </p:nvCxnSpPr>
        <p:spPr>
          <a:xfrm flipV="1">
            <a:off x="1266825" y="5359400"/>
            <a:ext cx="439738" cy="5873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>
            <a:stCxn id="34822" idx="0"/>
          </p:cNvCxnSpPr>
          <p:nvPr/>
        </p:nvCxnSpPr>
        <p:spPr>
          <a:xfrm flipH="1" flipV="1">
            <a:off x="2181225" y="4210050"/>
            <a:ext cx="1025525" cy="17081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 Box 8"/>
          <p:cNvSpPr txBox="1">
            <a:spLocks noChangeArrowheads="1"/>
          </p:cNvSpPr>
          <p:nvPr/>
        </p:nvSpPr>
        <p:spPr bwMode="auto">
          <a:xfrm>
            <a:off x="7319963" y="2925763"/>
            <a:ext cx="1511300" cy="246062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defRPr sz="1000" b="1">
                <a:solidFill>
                  <a:schemeClr val="accent3">
                    <a:lumMod val="25000"/>
                  </a:schemeClr>
                </a:solidFill>
                <a:latin typeface="+mj-lt"/>
                <a:cs typeface="Calibri" pitchFamily="34" charset="0"/>
              </a:defRPr>
            </a:lvl1pPr>
          </a:lstStyle>
          <a:p>
            <a:pPr>
              <a:defRPr/>
            </a:pPr>
            <a:r>
              <a:rPr lang="en-GB" dirty="0" smtClean="0"/>
              <a:t>Inlet Nozzle (Inhaler)</a:t>
            </a:r>
            <a:endParaRPr lang="en-GB" dirty="0"/>
          </a:p>
        </p:txBody>
      </p:sp>
      <p:cxnSp>
        <p:nvCxnSpPr>
          <p:cNvPr id="99" name="Straight Arrow Connector 98"/>
          <p:cNvCxnSpPr>
            <a:stCxn id="98" idx="0"/>
          </p:cNvCxnSpPr>
          <p:nvPr/>
        </p:nvCxnSpPr>
        <p:spPr>
          <a:xfrm flipH="1" flipV="1">
            <a:off x="7229475" y="1638300"/>
            <a:ext cx="846138" cy="12874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 Box 8"/>
          <p:cNvSpPr txBox="1">
            <a:spLocks noChangeArrowheads="1"/>
          </p:cNvSpPr>
          <p:nvPr/>
        </p:nvSpPr>
        <p:spPr bwMode="auto">
          <a:xfrm>
            <a:off x="5478463" y="2925763"/>
            <a:ext cx="1509712" cy="246062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defRPr sz="1000" b="1">
                <a:solidFill>
                  <a:schemeClr val="accent3">
                    <a:lumMod val="25000"/>
                  </a:schemeClr>
                </a:solidFill>
                <a:latin typeface="+mj-lt"/>
                <a:cs typeface="Calibri" pitchFamily="34" charset="0"/>
              </a:defRPr>
            </a:lvl1pPr>
          </a:lstStyle>
          <a:p>
            <a:pPr>
              <a:defRPr/>
            </a:pPr>
            <a:r>
              <a:rPr lang="en-GB" dirty="0" smtClean="0"/>
              <a:t>Air Pump Nozzle (3)</a:t>
            </a:r>
            <a:endParaRPr lang="en-GB" dirty="0"/>
          </a:p>
        </p:txBody>
      </p:sp>
      <p:cxnSp>
        <p:nvCxnSpPr>
          <p:cNvPr id="103" name="Straight Arrow Connector 102"/>
          <p:cNvCxnSpPr>
            <a:stCxn id="101" idx="0"/>
          </p:cNvCxnSpPr>
          <p:nvPr/>
        </p:nvCxnSpPr>
        <p:spPr>
          <a:xfrm flipV="1">
            <a:off x="6234113" y="1703388"/>
            <a:ext cx="754062" cy="12223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 Box 9"/>
          <p:cNvSpPr txBox="1">
            <a:spLocks noChangeArrowheads="1"/>
          </p:cNvSpPr>
          <p:nvPr/>
        </p:nvSpPr>
        <p:spPr bwMode="auto">
          <a:xfrm>
            <a:off x="4678363" y="5010150"/>
            <a:ext cx="1600200" cy="246063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defRPr sz="1000" b="1">
                <a:solidFill>
                  <a:schemeClr val="accent3">
                    <a:lumMod val="25000"/>
                  </a:schemeClr>
                </a:solidFill>
                <a:latin typeface="+mj-lt"/>
                <a:cs typeface="Calibri" pitchFamily="34" charset="0"/>
              </a:defRPr>
            </a:lvl1pPr>
          </a:lstStyle>
          <a:p>
            <a:pPr>
              <a:defRPr/>
            </a:pPr>
            <a:r>
              <a:rPr lang="en-GB" dirty="0"/>
              <a:t>Micro USB access port</a:t>
            </a:r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2" grpId="0"/>
      <p:bldP spid="34826" grpId="0"/>
      <p:bldP spid="34827" grpId="0"/>
      <p:bldP spid="34828" grpId="0"/>
      <p:bldP spid="34820" grpId="0"/>
      <p:bldP spid="22" grpId="0"/>
      <p:bldP spid="23" grpId="0"/>
      <p:bldP spid="27" grpId="0"/>
      <p:bldP spid="28" grpId="0"/>
      <p:bldP spid="98" grpId="0"/>
      <p:bldP spid="101" grpId="0"/>
      <p:bldP spid="1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4" name="Shape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736600" y="1371600"/>
            <a:ext cx="8037513" cy="4695825"/>
          </a:xfr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ETD Performance Criteria</a:t>
            </a:r>
          </a:p>
        </p:txBody>
      </p:sp>
      <p:pic>
        <p:nvPicPr>
          <p:cNvPr id="4" name="Content Placeholder 3"/>
          <p:cNvPicPr>
            <a:picLocks noGrp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33413" y="1335088"/>
            <a:ext cx="8242300" cy="4803775"/>
          </a:xfr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HE50 Detection Specifications</a:t>
            </a:r>
          </a:p>
        </p:txBody>
      </p:sp>
      <p:pic>
        <p:nvPicPr>
          <p:cNvPr id="54274" name="Picture 7" descr="HE50_Scannin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7251700" y="1463675"/>
            <a:ext cx="1350963" cy="2225675"/>
          </a:xfrm>
        </p:spPr>
      </p:pic>
      <p:pic>
        <p:nvPicPr>
          <p:cNvPr id="54275" name="Picture 8" descr="HE50_TNTalarm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7256463" y="3841750"/>
            <a:ext cx="1341437" cy="2225675"/>
          </a:xfrm>
        </p:spPr>
      </p:pic>
      <p:graphicFrame>
        <p:nvGraphicFramePr>
          <p:cNvPr id="10" name="Content Placeholder 4"/>
          <p:cNvGraphicFramePr>
            <a:graphicFrameLocks/>
          </p:cNvGraphicFramePr>
          <p:nvPr/>
        </p:nvGraphicFramePr>
        <p:xfrm>
          <a:off x="485775" y="1465263"/>
          <a:ext cx="6477494" cy="30612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5657"/>
                <a:gridCol w="4451837"/>
              </a:tblGrid>
              <a:tr h="370840">
                <a:tc>
                  <a:txBody>
                    <a:bodyPr/>
                    <a:lstStyle/>
                    <a:p>
                      <a:endParaRPr lang="en-US" sz="1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alibri" pitchFamily="34" charset="0"/>
                          <a:cs typeface="Calibri" pitchFamily="34" charset="0"/>
                        </a:rPr>
                        <a:t>Rapiscan</a:t>
                      </a:r>
                    </a:p>
                    <a:p>
                      <a:pPr algn="ctr"/>
                      <a:r>
                        <a:rPr lang="en-US" sz="1200" dirty="0" smtClean="0">
                          <a:latin typeface="Calibri" pitchFamily="34" charset="0"/>
                          <a:cs typeface="Calibri" pitchFamily="34" charset="0"/>
                        </a:rPr>
                        <a:t>HE-50</a:t>
                      </a:r>
                      <a:endParaRPr lang="en-US" sz="1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Sensitivity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itchFamily="34" charset="0"/>
                          <a:cs typeface="Calibri" pitchFamily="34" charset="0"/>
                        </a:rPr>
                        <a:t>In </a:t>
                      </a:r>
                      <a:r>
                        <a:rPr lang="en-US" sz="1200" dirty="0" smtClean="0">
                          <a:solidFill>
                            <a:srgbClr val="CC0000"/>
                          </a:solidFill>
                          <a:latin typeface="Calibri" pitchFamily="34" charset="0"/>
                          <a:cs typeface="Calibri" pitchFamily="34" charset="0"/>
                        </a:rPr>
                        <a:t>picogram</a:t>
                      </a:r>
                      <a:r>
                        <a:rPr lang="en-US" sz="1200" dirty="0" smtClean="0">
                          <a:latin typeface="Calibri" pitchFamily="34" charset="0"/>
                          <a:cs typeface="Calibri" pitchFamily="34" charset="0"/>
                        </a:rPr>
                        <a:t> range</a:t>
                      </a:r>
                      <a:endParaRPr lang="en-US" sz="1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eaLnBrk="1" hangingPunct="1">
                        <a:lnSpc>
                          <a:spcPct val="120000"/>
                        </a:lnSpc>
                      </a:pP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Scan Time	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itchFamily="34" charset="0"/>
                          <a:cs typeface="Calibri" pitchFamily="34" charset="0"/>
                        </a:rPr>
                        <a:t>From 3 to 30 seconds</a:t>
                      </a:r>
                      <a:endParaRPr lang="en-US" sz="1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Calibration</a:t>
                      </a:r>
                      <a:endParaRPr lang="en-US" sz="1200" b="1" kern="1200" dirty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Calibri" pitchFamily="34" charset="0"/>
                          <a:cs typeface="Calibri" pitchFamily="34" charset="0"/>
                        </a:rPr>
                        <a:t>No operator calibration required – automatic</a:t>
                      </a:r>
                      <a:endParaRPr lang="en-US" sz="1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eaLnBrk="1" hangingPunct="1">
                        <a:lnSpc>
                          <a:spcPct val="120000"/>
                        </a:lnSpc>
                      </a:pP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Explosive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Identification</a:t>
                      </a:r>
                      <a:endParaRPr lang="en-US" sz="1200" b="1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itchFamily="34" charset="0"/>
                          <a:cs typeface="Calibri" pitchFamily="34" charset="0"/>
                        </a:rPr>
                        <a:t>Specifies detected explosives by name (optional</a:t>
                      </a:r>
                      <a:r>
                        <a:rPr lang="en-US" sz="1200" baseline="0" dirty="0" smtClean="0">
                          <a:latin typeface="Calibri" pitchFamily="34" charset="0"/>
                          <a:cs typeface="Calibri" pitchFamily="34" charset="0"/>
                        </a:rPr>
                        <a:t> encrypted name)</a:t>
                      </a:r>
                      <a:endParaRPr lang="en-US" sz="1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eaLnBrk="1" hangingPunct="1">
                        <a:lnSpc>
                          <a:spcPct val="120000"/>
                        </a:lnSpc>
                      </a:pP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False alarms</a:t>
                      </a:r>
                      <a:endParaRPr lang="en-US" sz="12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itchFamily="34" charset="0"/>
                          <a:cs typeface="Calibri" pitchFamily="34" charset="0"/>
                        </a:rPr>
                        <a:t>Less than 2%</a:t>
                      </a:r>
                      <a:endParaRPr lang="en-US" sz="1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eaLnBrk="1" hangingPunct="1">
                        <a:lnSpc>
                          <a:spcPct val="120000"/>
                        </a:lnSpc>
                      </a:pP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Explosive types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eaLnBrk="1" hangingPunct="1">
                        <a:lnSpc>
                          <a:spcPct val="120000"/>
                        </a:lnSpc>
                      </a:pPr>
                      <a:r>
                        <a:rPr lang="en-US" sz="1200" dirty="0" smtClean="0">
                          <a:latin typeface="Calibri" pitchFamily="34" charset="0"/>
                          <a:cs typeface="Calibri" pitchFamily="34" charset="0"/>
                        </a:rPr>
                        <a:t>TNT, C4 / RDX, </a:t>
                      </a:r>
                      <a:r>
                        <a:rPr lang="en-US" sz="1200" dirty="0" err="1" smtClean="0">
                          <a:latin typeface="Calibri" pitchFamily="34" charset="0"/>
                          <a:cs typeface="Calibri" pitchFamily="34" charset="0"/>
                        </a:rPr>
                        <a:t>Semtex</a:t>
                      </a:r>
                      <a:r>
                        <a:rPr lang="en-US" sz="1200" dirty="0" smtClean="0">
                          <a:latin typeface="Calibri" pitchFamily="34" charset="0"/>
                          <a:cs typeface="Calibri" pitchFamily="34" charset="0"/>
                        </a:rPr>
                        <a:t>, Nitroglycerin / Dynamite, PETN, EGDN, DNT, HMX, Black Powder, Smokeless Powder, ANFO /Ammonium Nitrate), </a:t>
                      </a:r>
                      <a:r>
                        <a:rPr lang="en-US" sz="1200" dirty="0" smtClean="0">
                          <a:solidFill>
                            <a:srgbClr val="CC0000"/>
                          </a:solidFill>
                          <a:latin typeface="Calibri" pitchFamily="34" charset="0"/>
                          <a:cs typeface="Calibri" pitchFamily="34" charset="0"/>
                        </a:rPr>
                        <a:t>TATP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39763" y="188913"/>
            <a:ext cx="8504237" cy="825500"/>
          </a:xfrm>
        </p:spPr>
        <p:txBody>
          <a:bodyPr/>
          <a:lstStyle/>
          <a:p>
            <a:pPr eaLnBrk="1" hangingPunct="1"/>
            <a:r>
              <a:rPr lang="en-US" sz="2400" smtClean="0"/>
              <a:t>HE50 Sensitivity: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Detection of Explosives at Picogram Level</a:t>
            </a:r>
          </a:p>
        </p:txBody>
      </p:sp>
      <p:graphicFrame>
        <p:nvGraphicFramePr>
          <p:cNvPr id="34887" name="Group 71"/>
          <p:cNvGraphicFramePr>
            <a:graphicFrameLocks noGrp="1"/>
          </p:cNvGraphicFramePr>
          <p:nvPr/>
        </p:nvGraphicFramePr>
        <p:xfrm>
          <a:off x="358775" y="1304925"/>
          <a:ext cx="4064000" cy="2922904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1247775"/>
                <a:gridCol w="2816225"/>
              </a:tblGrid>
              <a:tr h="2760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Gram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1000 grains of table salt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/>
                </a:tc>
              </a:tr>
              <a:tr h="27649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Milligram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 grain of table salt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endParaRPr kumimoji="0" lang="en-US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/>
                </a:tc>
              </a:tr>
              <a:tr h="2760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Microgram</a:t>
                      </a:r>
                      <a:endParaRPr kumimoji="0" 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1000 times smaller than a grain of table salt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/>
                </a:tc>
              </a:tr>
              <a:tr h="27649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Nanogram</a:t>
                      </a:r>
                      <a:endParaRPr kumimoji="0" 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 million times smaller than a grain of table salt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/>
                </a:tc>
              </a:tr>
              <a:tr h="2760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Picogram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 billion times smaller than a grain of table salt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56342" name="Text Box 73"/>
          <p:cNvSpPr txBox="1">
            <a:spLocks noChangeArrowheads="1"/>
          </p:cNvSpPr>
          <p:nvPr/>
        </p:nvSpPr>
        <p:spPr bwMode="auto">
          <a:xfrm>
            <a:off x="1044575" y="5089525"/>
            <a:ext cx="70802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chemeClr val="tx2"/>
                </a:solidFill>
                <a:latin typeface="Calibri" pitchFamily="34" charset="0"/>
              </a:rPr>
              <a:t>Detecting a picogram is like finding a red ping pong ball in a stadium filled with white ping pong balls.</a:t>
            </a:r>
          </a:p>
        </p:txBody>
      </p:sp>
      <p:pic>
        <p:nvPicPr>
          <p:cNvPr id="30745" name="Picture 7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7188" y="1243013"/>
            <a:ext cx="2847975" cy="3292475"/>
          </a:xfrm>
          <a:prstGeom prst="rect">
            <a:avLst/>
          </a:prstGeom>
          <a:noFill/>
        </p:spPr>
      </p:pic>
      <p:pic>
        <p:nvPicPr>
          <p:cNvPr id="30747" name="Picture 86" descr="pingpong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1525" y="3676650"/>
            <a:ext cx="1635125" cy="2133600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HE50 Physical Specifications</a:t>
            </a:r>
          </a:p>
        </p:txBody>
      </p:sp>
      <p:graphicFrame>
        <p:nvGraphicFramePr>
          <p:cNvPr id="13" name="Content Placeholder 4"/>
          <p:cNvGraphicFramePr>
            <a:graphicFrameLocks noGrp="1"/>
          </p:cNvGraphicFramePr>
          <p:nvPr>
            <p:ph idx="1"/>
          </p:nvPr>
        </p:nvGraphicFramePr>
        <p:xfrm>
          <a:off x="639763" y="1371600"/>
          <a:ext cx="6610350" cy="4193666"/>
        </p:xfrm>
        <a:graphic>
          <a:graphicData uri="http://schemas.openxmlformats.org/drawingml/2006/table">
            <a:tbl>
              <a:tblPr/>
              <a:tblGrid>
                <a:gridCol w="1668462"/>
                <a:gridCol w="4941888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E6EAED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6EAED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Rapiscan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6EAED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HE-50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Battery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F4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1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6hrs continuous operation at 20ºC (meets CE and UL requirements)</a:t>
                      </a:r>
                    </a:p>
                    <a:p>
                      <a:pPr marL="171450" marR="0" lvl="1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Full recharge lithium ion battery in 2.5hrs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F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Cold Startup Time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under 10 minutes</a:t>
                      </a:r>
                    </a:p>
                    <a:p>
                      <a:pPr marL="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F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Operating Temperature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-20°C to +55°C</a:t>
                      </a:r>
                    </a:p>
                    <a:p>
                      <a:pPr marL="0" marR="0" lvl="2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Relative Humidity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 to 100%</a:t>
                      </a:r>
                    </a:p>
                    <a:p>
                      <a:pPr marL="0" marR="0" lvl="2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Altitude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Sea level to 2500 meters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Regulatory Testing /Certificate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F4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UL/cUL 61010-1, 2nd Edition, CSA 61010-1, IEC 61010-1: 2005</a:t>
                      </a:r>
                    </a:p>
                    <a:p>
                      <a:pPr marL="171450" marR="0" lvl="1" indent="-17145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CE - Standard(s): IEC 61326-1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F4"/>
                    </a:solidFill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In House Testing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F4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1" indent="-17145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Sealed radioactive source (low and high temp, drop, pressure) – NRC Std.</a:t>
                      </a:r>
                    </a:p>
                    <a:p>
                      <a:pPr marL="171450" marR="0" lvl="1" indent="-17145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Battery and HE50 unit (low and high temp recovery)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F4"/>
                    </a:solidFill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Independent Performance Report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F4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1" indent="-17145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ICTS Europe</a:t>
                      </a:r>
                    </a:p>
                    <a:p>
                      <a:pPr marL="171450" marR="0" lvl="1" indent="-17145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Lawrence Livermore National Laboratory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F4"/>
                    </a:solidFill>
                  </a:tcPr>
                </a:tc>
              </a:tr>
            </a:tbl>
          </a:graphicData>
        </a:graphic>
      </p:graphicFrame>
      <p:pic>
        <p:nvPicPr>
          <p:cNvPr id="58402" name="Picture 2" descr="https://encrypted-tbn3.google.com/images?q=tbn:ANd9GcRtn-gTUsMrq3bqURUJsaoQQPwnK90YZVINHr4hP6MDy9vyklvI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96188" y="2239963"/>
            <a:ext cx="989012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403" name="Picture 4" descr="https://encrypted-tbn3.google.com/images?q=tbn:ANd9GcT6vZMMAigT9PQ4mHnDrMiuHkgn_L4HaQ4D8v2-57vSkYmW7GQJ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96188" y="3343275"/>
            <a:ext cx="1154112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>
          <a:xfrm>
            <a:off x="639763" y="225425"/>
            <a:ext cx="8232775" cy="825500"/>
          </a:xfrm>
        </p:spPr>
        <p:txBody>
          <a:bodyPr/>
          <a:lstStyle/>
          <a:p>
            <a:r>
              <a:rPr lang="en-US" smtClean="0"/>
              <a:t>Software</a:t>
            </a:r>
            <a:br>
              <a:rPr lang="en-US" smtClean="0"/>
            </a:br>
            <a:r>
              <a:rPr lang="en-US" smtClean="0"/>
              <a:t> Interface</a:t>
            </a:r>
          </a:p>
        </p:txBody>
      </p:sp>
      <p:pic>
        <p:nvPicPr>
          <p:cNvPr id="62466" name="Picture 4" descr="HE50 MCDAQTypical Low level RDX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185988" y="414338"/>
            <a:ext cx="6553200" cy="3900487"/>
          </a:xfrm>
        </p:spPr>
      </p:pic>
      <p:sp>
        <p:nvSpPr>
          <p:cNvPr id="62467" name="Rectangle 2"/>
          <p:cNvSpPr>
            <a:spLocks noChangeArrowheads="1"/>
          </p:cNvSpPr>
          <p:nvPr/>
        </p:nvSpPr>
        <p:spPr bwMode="auto">
          <a:xfrm>
            <a:off x="323850" y="4676775"/>
            <a:ext cx="8208963" cy="1238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88913" indent="-188913">
              <a:lnSpc>
                <a:spcPct val="90000"/>
              </a:lnSpc>
              <a:spcBef>
                <a:spcPct val="30000"/>
              </a:spcBef>
              <a:buClr>
                <a:schemeClr val="tx2"/>
              </a:buClr>
              <a:buFont typeface="Times" pitchFamily="18" charset="0"/>
              <a:buChar char="•"/>
            </a:pPr>
            <a:r>
              <a:rPr lang="en-US">
                <a:latin typeface="Calibri" pitchFamily="34" charset="0"/>
              </a:rPr>
              <a:t>Calibration and Threat Display</a:t>
            </a:r>
          </a:p>
          <a:p>
            <a:pPr marL="742950" lvl="1" indent="-285750">
              <a:lnSpc>
                <a:spcPct val="90000"/>
              </a:lnSpc>
              <a:spcBef>
                <a:spcPct val="30000"/>
              </a:spcBef>
              <a:buClr>
                <a:schemeClr val="tx2"/>
              </a:buClr>
              <a:buFont typeface="Arial" charset="0"/>
              <a:buChar char="­"/>
            </a:pPr>
            <a:r>
              <a:rPr lang="en-US">
                <a:latin typeface="Calibri" pitchFamily="34" charset="0"/>
              </a:rPr>
              <a:t>Real time sampling and analysis</a:t>
            </a:r>
          </a:p>
          <a:p>
            <a:pPr marL="742950" lvl="1" indent="-285750">
              <a:lnSpc>
                <a:spcPct val="90000"/>
              </a:lnSpc>
              <a:spcBef>
                <a:spcPct val="30000"/>
              </a:spcBef>
              <a:buClr>
                <a:schemeClr val="tx2"/>
              </a:buClr>
              <a:buFont typeface="Arial" charset="0"/>
              <a:buChar char="­"/>
            </a:pPr>
            <a:r>
              <a:rPr lang="en-US">
                <a:latin typeface="Calibri" pitchFamily="34" charset="0"/>
              </a:rPr>
              <a:t>Powerful microprocessor with multi-language capability </a:t>
            </a:r>
          </a:p>
          <a:p>
            <a:pPr marL="742950" lvl="1" indent="-285750">
              <a:lnSpc>
                <a:spcPct val="90000"/>
              </a:lnSpc>
              <a:spcBef>
                <a:spcPct val="30000"/>
              </a:spcBef>
              <a:buClr>
                <a:schemeClr val="tx2"/>
              </a:buClr>
              <a:buFont typeface="Arial" charset="0"/>
              <a:buChar char="­"/>
            </a:pPr>
            <a:r>
              <a:rPr lang="en-US">
                <a:latin typeface="Calibri" pitchFamily="34" charset="0"/>
              </a:rPr>
              <a:t>4GB SD memory card storage of up to 200,000 samples</a:t>
            </a:r>
          </a:p>
          <a:p>
            <a:pPr marL="742950" lvl="1" indent="-285750">
              <a:lnSpc>
                <a:spcPct val="90000"/>
              </a:lnSpc>
              <a:spcBef>
                <a:spcPct val="30000"/>
              </a:spcBef>
              <a:buClr>
                <a:schemeClr val="tx2"/>
              </a:buClr>
              <a:buFont typeface="Arial" charset="0"/>
              <a:buChar char="­"/>
            </a:pPr>
            <a:r>
              <a:rPr lang="en-US">
                <a:latin typeface="Calibri" pitchFamily="34" charset="0"/>
              </a:rPr>
              <a:t>Data automatically recorded for evidentiary requirements – download to external computer via Micro USB</a:t>
            </a:r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Competition Landscape</a:t>
            </a:r>
            <a:endParaRPr lang="en-US" dirty="0"/>
          </a:p>
        </p:txBody>
      </p:sp>
      <p:sp>
        <p:nvSpPr>
          <p:cNvPr id="64514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7" name="Picture 4" descr="C:\Users\hshakouri\AppData\Local\Microsoft\Windows\Temporary Internet Files\Content.IE5\W4Z9ENY3\MP900399683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7150" y="238125"/>
            <a:ext cx="3949700" cy="5229225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223838" y="304800"/>
            <a:ext cx="8696325" cy="6329363"/>
          </a:xfrm>
          <a:prstGeom prst="roundRect">
            <a:avLst>
              <a:gd name="adj" fmla="val 2967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39763" y="80963"/>
            <a:ext cx="8232775" cy="825500"/>
          </a:xfrm>
        </p:spPr>
        <p:txBody>
          <a:bodyPr/>
          <a:lstStyle/>
          <a:p>
            <a:r>
              <a:rPr lang="en-US" smtClean="0"/>
              <a:t>Handheld ETD Top Competitors</a:t>
            </a:r>
          </a:p>
        </p:txBody>
      </p:sp>
      <p:pic>
        <p:nvPicPr>
          <p:cNvPr id="66563" name="Picture 2" descr="http://www.morpho.com/IMG/jpg/mobiletrace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891" r="23524"/>
          <a:stretch>
            <a:fillRect/>
          </a:stretch>
        </p:blipFill>
        <p:spPr bwMode="auto">
          <a:xfrm>
            <a:off x="1111250" y="1155700"/>
            <a:ext cx="1530350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441325" y="1058863"/>
          <a:ext cx="8260079" cy="5303520"/>
        </p:xfrm>
        <a:graphic>
          <a:graphicData uri="http://schemas.openxmlformats.org/drawingml/2006/table">
            <a:tbl>
              <a:tblPr/>
              <a:tblGrid>
                <a:gridCol w="2529838"/>
                <a:gridCol w="1455420"/>
                <a:gridCol w="1760220"/>
                <a:gridCol w="1303020"/>
                <a:gridCol w="1211581"/>
              </a:tblGrid>
              <a:tr h="1755140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Morpho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 anchorCtr="1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Mobile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Trace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 anchorCtr="1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ITMS</a:t>
                      </a:r>
                    </a:p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Dual Mode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 anchorCtr="1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$25K</a:t>
                      </a:r>
                    </a:p>
                  </a:txBody>
                  <a:tcPr marL="9525" marR="9525" marT="9525" marB="0" anchor="ctr" anchorCtr="1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5140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Smiths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Sabre 4000</a:t>
                      </a:r>
                    </a:p>
                  </a:txBody>
                  <a:tcPr marL="9525" marR="9525" marT="9525" marB="0" anchor="ctr" anchorCtr="1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IMS</a:t>
                      </a:r>
                    </a:p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Dual Mode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 anchorCtr="1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$24K</a:t>
                      </a:r>
                    </a:p>
                  </a:txBody>
                  <a:tcPr marL="9525" marR="9525" marT="9525" marB="0" anchor="ctr" anchorCtr="1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793240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Implant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Sciences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 anchorCtr="1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QS-H150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 anchorCtr="1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 anchorCtr="1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$30K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 anchorCtr="1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6586" name="Picture 4" descr="http://www.smithsdetection.com/images/Sabre4000_1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5855" b="18558"/>
          <a:stretch>
            <a:fillRect/>
          </a:stretch>
        </p:blipFill>
        <p:spPr bwMode="auto">
          <a:xfrm>
            <a:off x="514350" y="3078163"/>
            <a:ext cx="2359025" cy="114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87" name="Picture 4" descr="http://implantsciences.com/gfx/qsh150_new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3838" y="4665663"/>
            <a:ext cx="2874962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223838" y="304800"/>
            <a:ext cx="8696325" cy="6329363"/>
          </a:xfrm>
          <a:prstGeom prst="roundRect">
            <a:avLst>
              <a:gd name="adj" fmla="val 2967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441325" y="1058863"/>
          <a:ext cx="8260079" cy="5470799"/>
        </p:xfrm>
        <a:graphic>
          <a:graphicData uri="http://schemas.openxmlformats.org/drawingml/2006/table">
            <a:tbl>
              <a:tblPr/>
              <a:tblGrid>
                <a:gridCol w="2529838"/>
                <a:gridCol w="1455420"/>
                <a:gridCol w="1577070"/>
                <a:gridCol w="1486170"/>
                <a:gridCol w="1211581"/>
              </a:tblGrid>
              <a:tr h="1740665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FLIR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 anchorCtr="1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Fido XT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 anchorCtr="1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AFP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 anchorCtr="1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$21K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 anchorCtr="1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5041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Scintrex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(Auto Clear)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E3500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 anchorCtr="1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Luminal</a:t>
                      </a:r>
                    </a:p>
                    <a:p>
                      <a:pPr algn="ctr" fontAlgn="b"/>
                      <a:r>
                        <a:rPr lang="en-US" sz="2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Chemilux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 anchorCtr="1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$22K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 anchorCtr="1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885093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Red X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 anchorCtr="1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X-Pak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 anchorCtr="1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Fluorescence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 anchorCtr="1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$15K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 anchorCtr="1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8632" name="Rectangle 2"/>
          <p:cNvSpPr>
            <a:spLocks noGrp="1" noChangeArrowheads="1"/>
          </p:cNvSpPr>
          <p:nvPr>
            <p:ph type="title"/>
          </p:nvPr>
        </p:nvSpPr>
        <p:spPr>
          <a:xfrm>
            <a:off x="639763" y="80963"/>
            <a:ext cx="8232775" cy="825500"/>
          </a:xfrm>
        </p:spPr>
        <p:txBody>
          <a:bodyPr/>
          <a:lstStyle/>
          <a:p>
            <a:r>
              <a:rPr lang="en-US" smtClean="0"/>
              <a:t>Handheld ETD Top Competitors</a:t>
            </a:r>
          </a:p>
        </p:txBody>
      </p:sp>
      <p:pic>
        <p:nvPicPr>
          <p:cNvPr id="68633" name="Picture 9" descr="FIDOXTSMALL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960" t="1518" r="13164" b="3900"/>
          <a:stretch>
            <a:fillRect/>
          </a:stretch>
        </p:blipFill>
        <p:spPr bwMode="auto">
          <a:xfrm>
            <a:off x="650875" y="1063625"/>
            <a:ext cx="2062163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http://www.redxdefense.com/RedX_site/images/xpakG2_studioshot0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8838" y="4700588"/>
            <a:ext cx="1238250" cy="1901825"/>
          </a:xfrm>
          <a:prstGeom prst="rect">
            <a:avLst/>
          </a:prstGeom>
          <a:noFill/>
        </p:spPr>
      </p:pic>
      <p:pic>
        <p:nvPicPr>
          <p:cNvPr id="68635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65" r="7643"/>
          <a:stretch>
            <a:fillRect/>
          </a:stretch>
        </p:blipFill>
        <p:spPr bwMode="auto">
          <a:xfrm>
            <a:off x="514350" y="3179763"/>
            <a:ext cx="2359025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Performance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9114422"/>
              </p:ext>
            </p:extLst>
          </p:nvPr>
        </p:nvGraphicFramePr>
        <p:xfrm>
          <a:off x="455613" y="1708150"/>
          <a:ext cx="8231870" cy="386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6547"/>
                <a:gridCol w="948036"/>
                <a:gridCol w="1140136"/>
                <a:gridCol w="906379"/>
                <a:gridCol w="850834"/>
                <a:gridCol w="824252"/>
                <a:gridCol w="887843"/>
                <a:gridCol w="887843"/>
              </a:tblGrid>
              <a:tr h="37084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Rapiscan</a:t>
                      </a:r>
                    </a:p>
                    <a:p>
                      <a:pPr algn="ctr"/>
                      <a:r>
                        <a:rPr lang="en-US" sz="1200" dirty="0" smtClean="0"/>
                        <a:t>HE-50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Morpho</a:t>
                      </a:r>
                      <a:endParaRPr lang="en-US" sz="1200" dirty="0" smtClean="0"/>
                    </a:p>
                    <a:p>
                      <a:pPr algn="ctr"/>
                      <a:r>
                        <a:rPr lang="en-US" sz="1200" dirty="0" err="1" smtClean="0"/>
                        <a:t>MobileTrace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Smiths</a:t>
                      </a:r>
                    </a:p>
                    <a:p>
                      <a:pPr algn="ctr"/>
                      <a:r>
                        <a:rPr lang="en-US" sz="1200" dirty="0" smtClean="0"/>
                        <a:t>Sabre 4000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Implant Sciences</a:t>
                      </a:r>
                    </a:p>
                    <a:p>
                      <a:pPr algn="ctr"/>
                      <a:r>
                        <a:rPr lang="en-US" sz="1200" dirty="0" smtClean="0"/>
                        <a:t>QS-H150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FLIR</a:t>
                      </a:r>
                    </a:p>
                    <a:p>
                      <a:pPr algn="ctr"/>
                      <a:r>
                        <a:rPr lang="en-US" sz="1200" dirty="0" smtClean="0"/>
                        <a:t>Fido</a:t>
                      </a:r>
                    </a:p>
                    <a:p>
                      <a:pPr algn="ctr"/>
                      <a:r>
                        <a:rPr lang="en-US" sz="1200" dirty="0" smtClean="0"/>
                        <a:t>XT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Auto Cl. </a:t>
                      </a:r>
                      <a:r>
                        <a:rPr lang="en-US" sz="1200" dirty="0" err="1" smtClean="0"/>
                        <a:t>Scintrex</a:t>
                      </a:r>
                      <a:endParaRPr lang="en-US" sz="1200" dirty="0" smtClean="0"/>
                    </a:p>
                    <a:p>
                      <a:pPr algn="ctr"/>
                      <a:r>
                        <a:rPr lang="en-US" sz="1200" dirty="0" smtClean="0"/>
                        <a:t>E3500</a:t>
                      </a:r>
                      <a:endParaRPr lang="en-US" sz="12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RedX</a:t>
                      </a:r>
                      <a:endParaRPr lang="en-US" sz="1200" dirty="0" smtClean="0"/>
                    </a:p>
                    <a:p>
                      <a:pPr algn="ctr"/>
                      <a:r>
                        <a:rPr lang="en-US" sz="1200" dirty="0" smtClean="0"/>
                        <a:t>X-</a:t>
                      </a:r>
                      <a:r>
                        <a:rPr lang="en-US" sz="1200" dirty="0" err="1" smtClean="0"/>
                        <a:t>pak</a:t>
                      </a:r>
                      <a:endParaRPr lang="en-US" sz="12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Detection</a:t>
                      </a:r>
                      <a:r>
                        <a:rPr lang="en-US" sz="1200" b="1" baseline="0" dirty="0" smtClean="0"/>
                        <a:t> Probability</a:t>
                      </a:r>
                      <a:endParaRPr lang="en-US" sz="1200" b="1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On Par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 Par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 Par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 Par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36068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False</a:t>
                      </a:r>
                      <a:r>
                        <a:rPr lang="en-US" sz="1200" b="1" baseline="0" dirty="0" smtClean="0"/>
                        <a:t> Alarm*</a:t>
                      </a:r>
                      <a:endParaRPr lang="en-US" sz="12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rgbClr val="00B050"/>
                          </a:solidFill>
                          <a:latin typeface="Wingdings" pitchFamily="2" charset="2"/>
                          <a:ea typeface="+mn-ea"/>
                          <a:cs typeface="+mn-cs"/>
                        </a:rPr>
                        <a:t>ü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X**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Sensitivity*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rgbClr val="00B050"/>
                          </a:solidFill>
                          <a:latin typeface="Wingdings" pitchFamily="2" charset="2"/>
                          <a:ea typeface="+mn-ea"/>
                          <a:cs typeface="+mn-cs"/>
                        </a:rPr>
                        <a:t>ü</a:t>
                      </a:r>
                      <a:endParaRPr lang="en-US" sz="18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Costs</a:t>
                      </a:r>
                      <a:endParaRPr lang="en-US" sz="12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rgbClr val="00B050"/>
                          </a:solidFill>
                          <a:latin typeface="Wingdings" pitchFamily="2" charset="2"/>
                          <a:ea typeface="+mn-ea"/>
                          <a:cs typeface="+mn-cs"/>
                        </a:rPr>
                        <a:t>ü</a:t>
                      </a:r>
                      <a:endParaRPr lang="en-US" sz="18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Threat Type</a:t>
                      </a:r>
                      <a:r>
                        <a:rPr lang="en-US" sz="1200" b="1" baseline="0" dirty="0" smtClean="0"/>
                        <a:t> Range</a:t>
                      </a:r>
                      <a:endParaRPr lang="en-US" sz="1200" b="1" dirty="0" smtClean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 Par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 Par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 par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 Par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 Par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 par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 par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Throughput</a:t>
                      </a:r>
                      <a:endParaRPr lang="en-US" sz="12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rgbClr val="00B050"/>
                          </a:solidFill>
                          <a:latin typeface="Wingdings" pitchFamily="2" charset="2"/>
                          <a:ea typeface="+mn-ea"/>
                          <a:cs typeface="+mn-cs"/>
                        </a:rPr>
                        <a:t>ü</a:t>
                      </a:r>
                      <a:endParaRPr lang="en-US" sz="1800" b="1" dirty="0" smtClean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 gridSpan="8">
                  <a:txBody>
                    <a:bodyPr/>
                    <a:lstStyle/>
                    <a:p>
                      <a:endParaRPr lang="en-US" sz="1200" b="1" i="1" dirty="0" smtClean="0"/>
                    </a:p>
                    <a:p>
                      <a:r>
                        <a:rPr lang="en-US" sz="1200" b="0" i="1" dirty="0" smtClean="0"/>
                        <a:t>*Inhalation</a:t>
                      </a:r>
                      <a:r>
                        <a:rPr lang="en-US" sz="1200" b="0" i="1" baseline="0" dirty="0" smtClean="0"/>
                        <a:t> Mode</a:t>
                      </a:r>
                    </a:p>
                    <a:p>
                      <a:r>
                        <a:rPr lang="en-US" sz="1200" b="0" i="1" baseline="0" dirty="0" smtClean="0"/>
                        <a:t>On Par in direct sampling mode</a:t>
                      </a:r>
                    </a:p>
                    <a:p>
                      <a:endParaRPr lang="en-US" sz="1200" b="0" i="1" baseline="0" dirty="0" smtClean="0"/>
                    </a:p>
                    <a:p>
                      <a:r>
                        <a:rPr lang="en-US" sz="1200" b="0" i="1" baseline="0" dirty="0" smtClean="0"/>
                        <a:t>**Sabre 4000 inhalation mode is used for Chemical Warfare Agent and Toxic Industrial Chemicals only</a:t>
                      </a:r>
                      <a:endParaRPr lang="en-US" sz="1200" b="0" i="1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70736" name="Text Box 122"/>
          <p:cNvSpPr txBox="1">
            <a:spLocks noChangeArrowheads="1"/>
          </p:cNvSpPr>
          <p:nvPr/>
        </p:nvSpPr>
        <p:spPr bwMode="auto">
          <a:xfrm>
            <a:off x="5875338" y="260350"/>
            <a:ext cx="31226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solidFill>
                  <a:srgbClr val="00B050"/>
                </a:solidFill>
                <a:latin typeface="Wingdings" pitchFamily="2" charset="2"/>
              </a:rPr>
              <a:t>ü </a:t>
            </a:r>
            <a:r>
              <a:rPr lang="en-US" sz="2000">
                <a:solidFill>
                  <a:schemeClr val="bg2"/>
                </a:solidFill>
                <a:latin typeface="Calibri" pitchFamily="34" charset="0"/>
              </a:rPr>
              <a:t>Advantage</a:t>
            </a:r>
          </a:p>
          <a:p>
            <a:r>
              <a:rPr lang="en-US" sz="2000" b="1">
                <a:solidFill>
                  <a:srgbClr val="FF0000"/>
                </a:solidFill>
                <a:latin typeface="Calibri" pitchFamily="34" charset="0"/>
              </a:rPr>
              <a:t>X  </a:t>
            </a:r>
            <a:r>
              <a:rPr lang="en-US" sz="2000">
                <a:solidFill>
                  <a:schemeClr val="bg2"/>
                </a:solidFill>
                <a:latin typeface="Calibri" pitchFamily="34" charset="0"/>
              </a:rPr>
              <a:t>    Disadvantage</a:t>
            </a:r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Cost of Ownership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5613" y="1708150"/>
          <a:ext cx="8281294" cy="303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4032"/>
                <a:gridCol w="888507"/>
                <a:gridCol w="1115444"/>
                <a:gridCol w="938563"/>
                <a:gridCol w="923972"/>
                <a:gridCol w="734428"/>
                <a:gridCol w="893174"/>
                <a:gridCol w="893174"/>
              </a:tblGrid>
              <a:tr h="37084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Rapiscan</a:t>
                      </a:r>
                    </a:p>
                    <a:p>
                      <a:pPr algn="ctr"/>
                      <a:r>
                        <a:rPr lang="en-US" sz="1200" dirty="0" smtClean="0"/>
                        <a:t>HE-50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Morpho</a:t>
                      </a:r>
                      <a:endParaRPr lang="en-US" sz="1200" dirty="0" smtClean="0"/>
                    </a:p>
                    <a:p>
                      <a:pPr algn="ctr"/>
                      <a:r>
                        <a:rPr lang="en-US" sz="1200" dirty="0" err="1" smtClean="0"/>
                        <a:t>MobileTrace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Smiths</a:t>
                      </a:r>
                    </a:p>
                    <a:p>
                      <a:pPr algn="ctr"/>
                      <a:r>
                        <a:rPr lang="en-US" sz="1200" dirty="0" smtClean="0"/>
                        <a:t>Sabre 4000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Implant Sciences</a:t>
                      </a:r>
                    </a:p>
                    <a:p>
                      <a:pPr algn="ctr"/>
                      <a:r>
                        <a:rPr lang="en-US" sz="1200" dirty="0" smtClean="0"/>
                        <a:t>QS-H150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FLIR</a:t>
                      </a:r>
                    </a:p>
                    <a:p>
                      <a:pPr algn="ctr"/>
                      <a:r>
                        <a:rPr lang="en-US" sz="1200" dirty="0" smtClean="0"/>
                        <a:t>Fido</a:t>
                      </a:r>
                    </a:p>
                    <a:p>
                      <a:pPr algn="ctr"/>
                      <a:r>
                        <a:rPr lang="en-US" sz="1200" dirty="0" smtClean="0"/>
                        <a:t>XT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Auto Cl. </a:t>
                      </a:r>
                      <a:r>
                        <a:rPr lang="en-US" sz="1200" dirty="0" err="1" smtClean="0"/>
                        <a:t>Scintrex</a:t>
                      </a:r>
                      <a:endParaRPr lang="en-US" sz="1200" dirty="0" smtClean="0"/>
                    </a:p>
                    <a:p>
                      <a:pPr algn="ctr"/>
                      <a:r>
                        <a:rPr lang="en-US" sz="1200" dirty="0" smtClean="0"/>
                        <a:t>E3500</a:t>
                      </a:r>
                      <a:endParaRPr lang="en-US" sz="12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RedX</a:t>
                      </a:r>
                      <a:endParaRPr lang="en-US" sz="1200" dirty="0" smtClean="0"/>
                    </a:p>
                    <a:p>
                      <a:pPr algn="ctr"/>
                      <a:r>
                        <a:rPr lang="en-US" sz="1200" dirty="0" smtClean="0"/>
                        <a:t>X-</a:t>
                      </a:r>
                      <a:r>
                        <a:rPr lang="en-US" sz="1200" dirty="0" err="1" smtClean="0"/>
                        <a:t>pak</a:t>
                      </a:r>
                      <a:endParaRPr lang="en-US" sz="12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Calibration Traps*</a:t>
                      </a:r>
                      <a:endParaRPr lang="en-US" sz="1200" b="1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rgbClr val="00B050"/>
                          </a:solidFill>
                          <a:latin typeface="Wingdings" pitchFamily="2" charset="2"/>
                          <a:ea typeface="+mn-ea"/>
                          <a:cs typeface="+mn-cs"/>
                        </a:rPr>
                        <a:t>ü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 Par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 Par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 Par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X 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Carrier</a:t>
                      </a:r>
                      <a:r>
                        <a:rPr lang="en-US" sz="1200" b="1" baseline="0" dirty="0" smtClean="0"/>
                        <a:t> (Dopant HE-50)</a:t>
                      </a:r>
                      <a:endParaRPr lang="en-US" sz="1200" b="1" dirty="0" smtClean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 Par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 Par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rgbClr val="00B050"/>
                          </a:solidFill>
                          <a:latin typeface="Wingdings" pitchFamily="2" charset="2"/>
                          <a:ea typeface="+mn-ea"/>
                          <a:cs typeface="+mn-cs"/>
                        </a:rPr>
                        <a:t>ü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rgbClr val="00B050"/>
                          </a:solidFill>
                          <a:latin typeface="Wingdings" pitchFamily="2" charset="2"/>
                          <a:ea typeface="+mn-ea"/>
                          <a:cs typeface="+mn-cs"/>
                        </a:rPr>
                        <a:t>ü</a:t>
                      </a:r>
                      <a:endParaRPr lang="en-US" sz="16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rgbClr val="00B050"/>
                          </a:solidFill>
                          <a:latin typeface="Wingdings" pitchFamily="2" charset="2"/>
                          <a:ea typeface="+mn-ea"/>
                          <a:cs typeface="+mn-cs"/>
                        </a:rPr>
                        <a:t>ü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rgbClr val="00B050"/>
                          </a:solidFill>
                          <a:latin typeface="Wingdings" pitchFamily="2" charset="2"/>
                          <a:ea typeface="+mn-ea"/>
                          <a:cs typeface="+mn-cs"/>
                        </a:rPr>
                        <a:t>ü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Membranes,</a:t>
                      </a:r>
                      <a:r>
                        <a:rPr lang="en-US" sz="1200" b="1" baseline="0" dirty="0" smtClean="0"/>
                        <a:t> </a:t>
                      </a:r>
                      <a:r>
                        <a:rPr lang="en-US" sz="1200" b="1" dirty="0" smtClean="0"/>
                        <a:t>Grids</a:t>
                      </a:r>
                      <a:endParaRPr lang="en-US" sz="12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rgbClr val="00B050"/>
                          </a:solidFill>
                          <a:latin typeface="Wingdings" pitchFamily="2" charset="2"/>
                          <a:ea typeface="+mn-ea"/>
                          <a:cs typeface="+mn-cs"/>
                        </a:rPr>
                        <a:t>ü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X</a:t>
                      </a:r>
                      <a:endParaRPr lang="en-US" sz="1600" b="1" kern="1200" dirty="0">
                        <a:solidFill>
                          <a:srgbClr val="FF0000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 Par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 Par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 Par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On Par</a:t>
                      </a:r>
                      <a:endParaRPr lang="en-US" sz="120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Swipe</a:t>
                      </a:r>
                      <a:r>
                        <a:rPr lang="en-US" sz="1200" b="1" baseline="0" dirty="0" smtClean="0"/>
                        <a:t> Traps*</a:t>
                      </a:r>
                      <a:endParaRPr lang="en-US" sz="1200" b="1" dirty="0" smtClean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rgbClr val="00B050"/>
                          </a:solidFill>
                          <a:latin typeface="Wingdings" pitchFamily="2" charset="2"/>
                          <a:ea typeface="+mn-ea"/>
                          <a:cs typeface="+mn-cs"/>
                        </a:rPr>
                        <a:t>ü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X</a:t>
                      </a:r>
                      <a:endParaRPr lang="en-US" sz="1600" b="1" kern="1200" dirty="0">
                        <a:solidFill>
                          <a:srgbClr val="FF0000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 Par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 Par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X</a:t>
                      </a:r>
                      <a:endParaRPr lang="en-US" sz="1600" b="1" kern="1200" dirty="0">
                        <a:solidFill>
                          <a:srgbClr val="FF0000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X 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Preventive</a:t>
                      </a:r>
                      <a:r>
                        <a:rPr lang="en-US" sz="1200" b="1" baseline="0" dirty="0" smtClean="0"/>
                        <a:t> Maintenance</a:t>
                      </a:r>
                      <a:endParaRPr lang="en-US" sz="12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rgbClr val="00B050"/>
                          </a:solidFill>
                          <a:latin typeface="Wingdings" pitchFamily="2" charset="2"/>
                          <a:ea typeface="+mn-ea"/>
                          <a:cs typeface="+mn-cs"/>
                        </a:rPr>
                        <a:t>ü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X</a:t>
                      </a:r>
                      <a:endParaRPr lang="en-US" sz="1600" b="1" kern="1200" dirty="0">
                        <a:solidFill>
                          <a:srgbClr val="FF0000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 Par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 Par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X</a:t>
                      </a:r>
                      <a:endParaRPr lang="en-US" sz="1600" b="1" kern="1200" dirty="0">
                        <a:solidFill>
                          <a:srgbClr val="FF0000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X </a:t>
                      </a:r>
                    </a:p>
                  </a:txBody>
                  <a:tcPr>
                    <a:noFill/>
                  </a:tcPr>
                </a:tc>
              </a:tr>
              <a:tr h="370840">
                <a:tc gridSpan="8">
                  <a:txBody>
                    <a:bodyPr/>
                    <a:lstStyle/>
                    <a:p>
                      <a:endParaRPr lang="en-US" sz="1200" b="1" i="1" dirty="0" smtClean="0"/>
                    </a:p>
                    <a:p>
                      <a:r>
                        <a:rPr lang="en-US" sz="1200" b="0" i="1" dirty="0" smtClean="0"/>
                        <a:t>* Direct</a:t>
                      </a:r>
                      <a:r>
                        <a:rPr lang="en-US" sz="1200" b="0" i="1" baseline="0" dirty="0" smtClean="0"/>
                        <a:t> Sampling Mode</a:t>
                      </a:r>
                      <a:endParaRPr lang="en-US" sz="1200" b="0" i="1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72777" name="Text Box 122"/>
          <p:cNvSpPr txBox="1">
            <a:spLocks noChangeArrowheads="1"/>
          </p:cNvSpPr>
          <p:nvPr/>
        </p:nvSpPr>
        <p:spPr bwMode="auto">
          <a:xfrm>
            <a:off x="5875338" y="260350"/>
            <a:ext cx="31226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solidFill>
                  <a:srgbClr val="00B050"/>
                </a:solidFill>
                <a:latin typeface="Wingdings" pitchFamily="2" charset="2"/>
              </a:rPr>
              <a:t>ü </a:t>
            </a:r>
            <a:r>
              <a:rPr lang="en-US" sz="2000">
                <a:solidFill>
                  <a:schemeClr val="bg2"/>
                </a:solidFill>
                <a:latin typeface="Calibri" pitchFamily="34" charset="0"/>
              </a:rPr>
              <a:t>Advantage</a:t>
            </a:r>
          </a:p>
          <a:p>
            <a:r>
              <a:rPr lang="en-US" sz="2000" b="1">
                <a:solidFill>
                  <a:srgbClr val="FF0000"/>
                </a:solidFill>
                <a:latin typeface="Calibri" pitchFamily="34" charset="0"/>
              </a:rPr>
              <a:t>X  </a:t>
            </a:r>
            <a:r>
              <a:rPr lang="en-US" sz="2000">
                <a:solidFill>
                  <a:schemeClr val="bg2"/>
                </a:solidFill>
                <a:latin typeface="Calibri" pitchFamily="34" charset="0"/>
              </a:rPr>
              <a:t>    Disadvantage</a:t>
            </a:r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38"/>
          <p:cNvSpPr/>
          <p:nvPr/>
        </p:nvSpPr>
        <p:spPr>
          <a:xfrm>
            <a:off x="223838" y="160338"/>
            <a:ext cx="8696325" cy="6437312"/>
          </a:xfrm>
          <a:prstGeom prst="roundRect">
            <a:avLst>
              <a:gd name="adj" fmla="val 2967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4754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Throughput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1927498"/>
              </p:ext>
            </p:extLst>
          </p:nvPr>
        </p:nvGraphicFramePr>
        <p:xfrm>
          <a:off x="455613" y="1337440"/>
          <a:ext cx="8281105" cy="5064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5652"/>
                <a:gridCol w="995177"/>
                <a:gridCol w="1045566"/>
                <a:gridCol w="766847"/>
                <a:gridCol w="998221"/>
                <a:gridCol w="717452"/>
                <a:gridCol w="804086"/>
                <a:gridCol w="898104"/>
              </a:tblGrid>
              <a:tr h="37084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Rapiscan</a:t>
                      </a:r>
                    </a:p>
                    <a:p>
                      <a:pPr algn="ctr"/>
                      <a:r>
                        <a:rPr lang="en-US" sz="1100" dirty="0" smtClean="0"/>
                        <a:t>HE-50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 smtClean="0"/>
                        <a:t>Morpho</a:t>
                      </a:r>
                      <a:endParaRPr lang="en-US" sz="1100" dirty="0" smtClean="0"/>
                    </a:p>
                    <a:p>
                      <a:pPr algn="ctr"/>
                      <a:r>
                        <a:rPr lang="en-US" sz="1100" dirty="0" err="1" smtClean="0"/>
                        <a:t>MobileTrace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Smiths</a:t>
                      </a:r>
                    </a:p>
                    <a:p>
                      <a:pPr algn="ctr"/>
                      <a:r>
                        <a:rPr lang="en-US" sz="1100" dirty="0" smtClean="0"/>
                        <a:t>Sabre 4000</a:t>
                      </a:r>
                      <a:endParaRPr lang="en-US" sz="11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Implant Sciences</a:t>
                      </a:r>
                    </a:p>
                    <a:p>
                      <a:pPr algn="ctr"/>
                      <a:r>
                        <a:rPr lang="en-US" sz="1100" dirty="0" smtClean="0"/>
                        <a:t>QS-H150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FLIR</a:t>
                      </a:r>
                    </a:p>
                    <a:p>
                      <a:pPr algn="ctr"/>
                      <a:r>
                        <a:rPr lang="en-US" sz="1100" dirty="0" smtClean="0"/>
                        <a:t>Fido</a:t>
                      </a:r>
                    </a:p>
                    <a:p>
                      <a:pPr algn="ctr"/>
                      <a:r>
                        <a:rPr lang="en-US" sz="1100" dirty="0" smtClean="0"/>
                        <a:t>XT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Auto Cl. </a:t>
                      </a:r>
                      <a:r>
                        <a:rPr lang="en-US" sz="1100" dirty="0" err="1" smtClean="0"/>
                        <a:t>Scintrex</a:t>
                      </a:r>
                      <a:endParaRPr lang="en-US" sz="1100" dirty="0" smtClean="0"/>
                    </a:p>
                    <a:p>
                      <a:pPr algn="ctr"/>
                      <a:r>
                        <a:rPr lang="en-US" sz="1100" dirty="0" smtClean="0"/>
                        <a:t>E3500</a:t>
                      </a:r>
                      <a:endParaRPr lang="en-US" sz="11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 smtClean="0"/>
                        <a:t>RedX</a:t>
                      </a:r>
                      <a:endParaRPr lang="en-US" sz="1100" dirty="0" smtClean="0"/>
                    </a:p>
                    <a:p>
                      <a:pPr algn="ctr"/>
                      <a:r>
                        <a:rPr lang="en-US" sz="1100" dirty="0" smtClean="0"/>
                        <a:t>X-</a:t>
                      </a:r>
                      <a:r>
                        <a:rPr lang="en-US" sz="1100" dirty="0" err="1" smtClean="0"/>
                        <a:t>pak</a:t>
                      </a:r>
                      <a:endParaRPr lang="en-US" sz="11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Calibration</a:t>
                      </a:r>
                      <a:r>
                        <a:rPr lang="en-US" sz="1200" b="1" baseline="0" dirty="0" smtClean="0"/>
                        <a:t> Time</a:t>
                      </a:r>
                      <a:endParaRPr lang="en-US" sz="1200" b="1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rgbClr val="00B050"/>
                          </a:solidFill>
                          <a:latin typeface="Wingdings" pitchFamily="2" charset="2"/>
                          <a:ea typeface="+mn-ea"/>
                          <a:cs typeface="+mn-cs"/>
                        </a:rPr>
                        <a:t>ü</a:t>
                      </a:r>
                      <a:endParaRPr lang="en-US" sz="1600" dirty="0" smtClean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On Par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On Par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On Par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On Par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36068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Battery Life</a:t>
                      </a:r>
                      <a:endParaRPr lang="en-US" sz="12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On Par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endParaRPr lang="en-US" sz="16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noFill/>
                  </a:tcPr>
                </a:tc>
              </a:tr>
              <a:tr h="404765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Operation Ergonomics</a:t>
                      </a:r>
                    </a:p>
                    <a:p>
                      <a:r>
                        <a:rPr lang="en-US" sz="1200" b="1" dirty="0" smtClean="0"/>
                        <a:t>(Single Hand Operation)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rgbClr val="00B050"/>
                          </a:solidFill>
                          <a:latin typeface="Wingdings" pitchFamily="2" charset="2"/>
                          <a:ea typeface="+mn-ea"/>
                          <a:cs typeface="+mn-cs"/>
                        </a:rPr>
                        <a:t>ü</a:t>
                      </a:r>
                      <a:endParaRPr lang="en-US" sz="1600" dirty="0" smtClean="0"/>
                    </a:p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49516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Modes</a:t>
                      </a:r>
                      <a:r>
                        <a:rPr lang="en-US" sz="1200" b="1" baseline="0" dirty="0" smtClean="0"/>
                        <a:t> of operation</a:t>
                      </a:r>
                    </a:p>
                    <a:p>
                      <a:r>
                        <a:rPr lang="en-US" sz="1050" b="1" baseline="0" dirty="0" smtClean="0"/>
                        <a:t>(Inhalation, Direct Sampling)</a:t>
                      </a:r>
                      <a:endParaRPr lang="en-US" sz="105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rgbClr val="00B050"/>
                          </a:solidFill>
                          <a:latin typeface="Wingdings" pitchFamily="2" charset="2"/>
                          <a:ea typeface="+mn-ea"/>
                          <a:cs typeface="+mn-cs"/>
                        </a:rPr>
                        <a:t>ü</a:t>
                      </a:r>
                      <a:endParaRPr lang="en-US" sz="1600" dirty="0" smtClean="0"/>
                    </a:p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Both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Both*</a:t>
                      </a:r>
                      <a:endParaRPr 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 smtClean="0"/>
                        <a:t>Swipe</a:t>
                      </a:r>
                    </a:p>
                    <a:p>
                      <a:pPr algn="ctr"/>
                      <a:r>
                        <a:rPr lang="en-US" sz="1200" baseline="0" dirty="0" smtClean="0"/>
                        <a:t>Only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Both**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Both**</a:t>
                      </a:r>
                    </a:p>
                    <a:p>
                      <a:pPr algn="ctr"/>
                      <a:endParaRPr 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Swipe</a:t>
                      </a:r>
                    </a:p>
                    <a:p>
                      <a:pPr algn="ctr"/>
                      <a:r>
                        <a:rPr lang="en-US" sz="1200" dirty="0" smtClean="0"/>
                        <a:t>Only</a:t>
                      </a:r>
                      <a:endParaRPr lang="en-US" sz="120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Swipe Time *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rgbClr val="00B050"/>
                          </a:solidFill>
                          <a:latin typeface="Wingdings" pitchFamily="2" charset="2"/>
                          <a:ea typeface="+mn-ea"/>
                          <a:cs typeface="+mn-cs"/>
                        </a:rPr>
                        <a:t>ü </a:t>
                      </a:r>
                      <a:endParaRPr lang="en-US" sz="1600" dirty="0" smtClean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endParaRPr lang="en-US" sz="16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 Par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Time Between</a:t>
                      </a:r>
                      <a:r>
                        <a:rPr lang="en-US" sz="1200" b="1" baseline="0" dirty="0" smtClean="0"/>
                        <a:t> sampling</a:t>
                      </a:r>
                      <a:endParaRPr lang="en-US" sz="12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rgbClr val="00B050"/>
                          </a:solidFill>
                          <a:latin typeface="Wingdings" pitchFamily="2" charset="2"/>
                          <a:ea typeface="+mn-ea"/>
                          <a:cs typeface="+mn-cs"/>
                        </a:rPr>
                        <a:t>ü</a:t>
                      </a:r>
                      <a:r>
                        <a:rPr lang="en-US" sz="16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en-US" sz="1600" dirty="0" smtClean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On Par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Maintenance Time</a:t>
                      </a:r>
                      <a:endParaRPr lang="en-US" sz="12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rgbClr val="00B050"/>
                          </a:solidFill>
                          <a:latin typeface="Wingdings" pitchFamily="2" charset="2"/>
                          <a:ea typeface="+mn-ea"/>
                          <a:cs typeface="+mn-cs"/>
                        </a:rPr>
                        <a:t>ü</a:t>
                      </a:r>
                      <a:r>
                        <a:rPr lang="en-US" sz="16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600" dirty="0" smtClean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On Par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Cold</a:t>
                      </a:r>
                      <a:r>
                        <a:rPr lang="en-US" sz="1200" b="1" baseline="0" dirty="0" smtClean="0"/>
                        <a:t> Start up time</a:t>
                      </a:r>
                      <a:endParaRPr lang="en-US" sz="1200" b="1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rgbClr val="00B050"/>
                          </a:solidFill>
                          <a:latin typeface="Wingdings" pitchFamily="2" charset="2"/>
                          <a:ea typeface="+mn-ea"/>
                          <a:cs typeface="+mn-cs"/>
                        </a:rPr>
                        <a:t>ü</a:t>
                      </a:r>
                      <a:r>
                        <a:rPr lang="en-US" sz="16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600" dirty="0" smtClean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On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Par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On par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On Par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No start up time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Weight</a:t>
                      </a:r>
                      <a:endParaRPr lang="en-US" sz="12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rgbClr val="00B050"/>
                          </a:solidFill>
                          <a:latin typeface="Wingdings" pitchFamily="2" charset="2"/>
                          <a:ea typeface="+mn-ea"/>
                          <a:cs typeface="+mn-cs"/>
                        </a:rPr>
                        <a:t>ü</a:t>
                      </a:r>
                      <a:r>
                        <a:rPr lang="en-US" sz="16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600" dirty="0" smtClean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On Par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 </a:t>
                      </a:r>
                      <a:endParaRPr lang="en-US" sz="1600" dirty="0" smtClean="0"/>
                    </a:p>
                  </a:txBody>
                  <a:tcPr>
                    <a:noFill/>
                  </a:tcPr>
                </a:tc>
              </a:tr>
              <a:tr h="370840">
                <a:tc gridSpan="8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dirty="0" smtClean="0"/>
                        <a:t>*I</a:t>
                      </a:r>
                      <a:r>
                        <a:rPr lang="en-US" sz="1200" b="0" i="1" baseline="0" dirty="0" smtClean="0"/>
                        <a:t>nhalation mode is used for Chemical Warfare Agent and Toxic Industrial Chemicals only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baseline="0" dirty="0" smtClean="0"/>
                        <a:t>** Different Conops</a:t>
                      </a:r>
                      <a:endParaRPr lang="en-US" sz="1200" b="0" i="1" dirty="0" smtClean="0"/>
                    </a:p>
                    <a:p>
                      <a:endParaRPr lang="en-US" sz="1200" b="0" i="1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74869" name="Text Box 122"/>
          <p:cNvSpPr txBox="1">
            <a:spLocks noChangeArrowheads="1"/>
          </p:cNvSpPr>
          <p:nvPr/>
        </p:nvSpPr>
        <p:spPr bwMode="auto">
          <a:xfrm>
            <a:off x="5875338" y="271463"/>
            <a:ext cx="31226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solidFill>
                  <a:srgbClr val="00B050"/>
                </a:solidFill>
                <a:latin typeface="Wingdings" pitchFamily="2" charset="2"/>
              </a:rPr>
              <a:t>ü </a:t>
            </a:r>
            <a:r>
              <a:rPr lang="en-US" sz="2000">
                <a:solidFill>
                  <a:schemeClr val="bg2"/>
                </a:solidFill>
                <a:latin typeface="Calibri" pitchFamily="34" charset="0"/>
              </a:rPr>
              <a:t>Advantage</a:t>
            </a:r>
          </a:p>
          <a:p>
            <a:r>
              <a:rPr lang="en-US" sz="2000" b="1">
                <a:solidFill>
                  <a:srgbClr val="FF0000"/>
                </a:solidFill>
                <a:latin typeface="Calibri" pitchFamily="34" charset="0"/>
              </a:rPr>
              <a:t>X  </a:t>
            </a:r>
            <a:r>
              <a:rPr lang="en-US" sz="2000">
                <a:solidFill>
                  <a:schemeClr val="bg2"/>
                </a:solidFill>
                <a:latin typeface="Calibri" pitchFamily="34" charset="0"/>
              </a:rPr>
              <a:t>    Disadvantage</a:t>
            </a:r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Traditional vs. HE-50 </a:t>
            </a:r>
            <a:br>
              <a:rPr lang="en-US" sz="3600" smtClean="0"/>
            </a:br>
            <a:r>
              <a:rPr lang="en-US" sz="2400" smtClean="0"/>
              <a:t>Ion </a:t>
            </a:r>
            <a:r>
              <a:rPr lang="en-US" sz="2400" smtClean="0">
                <a:solidFill>
                  <a:srgbClr val="006EC7"/>
                </a:solidFill>
              </a:rPr>
              <a:t>Mobility</a:t>
            </a:r>
            <a:r>
              <a:rPr lang="en-US" sz="2400" smtClean="0"/>
              <a:t> Spectrometry (IMS) Technology Comparison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6337111"/>
              </p:ext>
            </p:extLst>
          </p:nvPr>
        </p:nvGraphicFramePr>
        <p:xfrm>
          <a:off x="639763" y="1708150"/>
          <a:ext cx="8068807" cy="38026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1434"/>
                <a:gridCol w="2572208"/>
                <a:gridCol w="3395165"/>
              </a:tblGrid>
              <a:tr h="630584">
                <a:tc>
                  <a:txBody>
                    <a:bodyPr/>
                    <a:lstStyle/>
                    <a:p>
                      <a:endParaRPr lang="en-US" sz="1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Traditional</a:t>
                      </a:r>
                      <a:r>
                        <a:rPr lang="en-US" sz="1800" baseline="0" dirty="0" smtClean="0">
                          <a:latin typeface="Calibri" pitchFamily="34" charset="0"/>
                          <a:cs typeface="Calibri" pitchFamily="34" charset="0"/>
                        </a:rPr>
                        <a:t> IMS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HE-50 IMS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itchFamily="34" charset="0"/>
                          <a:cs typeface="Calibri" pitchFamily="34" charset="0"/>
                        </a:rPr>
                        <a:t>Source</a:t>
                      </a:r>
                      <a:endParaRPr lang="en-US" sz="1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Ni63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ionization source.</a:t>
                      </a:r>
                    </a:p>
                    <a:p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Requires radiation officer and proper NRC documents at all times</a:t>
                      </a:r>
                      <a:endParaRPr lang="en-US" sz="1200" b="0" i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Am241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ionization source</a:t>
                      </a:r>
                    </a:p>
                    <a:p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NRC exempt in US. No RSO nor paperwork required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1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</a:tr>
              <a:tr h="520318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itchFamily="34" charset="0"/>
                          <a:cs typeface="Calibri" pitchFamily="34" charset="0"/>
                        </a:rPr>
                        <a:t>Consumables,</a:t>
                      </a:r>
                      <a:r>
                        <a:rPr lang="en-US" sz="1200" baseline="0" dirty="0" smtClean="0">
                          <a:latin typeface="Calibri" pitchFamily="34" charset="0"/>
                          <a:cs typeface="Calibri" pitchFamily="34" charset="0"/>
                        </a:rPr>
                        <a:t> Calibration, Maintenance Cost</a:t>
                      </a:r>
                      <a:endParaRPr lang="en-US" sz="1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~$3,000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/ year</a:t>
                      </a:r>
                      <a:endParaRPr lang="en-US" sz="12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&lt; $500* per year </a:t>
                      </a:r>
                      <a:endParaRPr lang="en-US" sz="12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itchFamily="34" charset="0"/>
                          <a:cs typeface="Calibri" pitchFamily="34" charset="0"/>
                        </a:rPr>
                        <a:t>Membranes, Grids</a:t>
                      </a: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Membranes reduce sensitivity and increase service frequency</a:t>
                      </a:r>
                      <a:endParaRPr lang="en-US" sz="1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No membrane required (Low Costs)</a:t>
                      </a:r>
                      <a:endParaRPr lang="en-US" sz="1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itchFamily="34" charset="0"/>
                          <a:cs typeface="Calibri" pitchFamily="34" charset="0"/>
                        </a:rPr>
                        <a:t>Swipes</a:t>
                      </a:r>
                      <a:endParaRPr lang="en-US" sz="1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Requires swipes / contact to achieve required sensitivity</a:t>
                      </a:r>
                      <a:endParaRPr lang="en-US" sz="1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Non-contact sampling (inhalation)</a:t>
                      </a:r>
                      <a:endParaRPr lang="en-US" sz="1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itchFamily="34" charset="0"/>
                          <a:cs typeface="Calibri" pitchFamily="34" charset="0"/>
                        </a:rPr>
                        <a:t>Calibration</a:t>
                      </a:r>
                      <a:endParaRPr lang="en-US" sz="1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Calibration is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required</a:t>
                      </a:r>
                    </a:p>
                    <a:p>
                      <a:endParaRPr lang="en-US" sz="1200" b="1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No calibration required (High Throughput)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itchFamily="34" charset="0"/>
                          <a:cs typeface="Calibri" pitchFamily="34" charset="0"/>
                        </a:rPr>
                        <a:t>Sampling</a:t>
                      </a:r>
                      <a:r>
                        <a:rPr lang="en-US" sz="1200" baseline="0" dirty="0" smtClean="0">
                          <a:latin typeface="Calibri" pitchFamily="34" charset="0"/>
                          <a:cs typeface="Calibri" pitchFamily="34" charset="0"/>
                        </a:rPr>
                        <a:t> Speed between screens</a:t>
                      </a:r>
                      <a:endParaRPr lang="en-US" sz="1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2 to 3 step min requirement at all times</a:t>
                      </a: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 step, only if threat detected (High throughput)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174802" y="5626440"/>
            <a:ext cx="37048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*</a:t>
            </a:r>
            <a:r>
              <a:rPr lang="en-US" sz="1100" dirty="0"/>
              <a:t>actual consumable cost will vary with operational usage</a:t>
            </a:r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 conclusion: Why HE-50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763" y="1371600"/>
            <a:ext cx="8231187" cy="4695825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en-US" dirty="0" smtClean="0">
                <a:solidFill>
                  <a:srgbClr val="7030A0"/>
                </a:solidFill>
              </a:rPr>
              <a:t>Rapiscan HE-50 is the only Handheld </a:t>
            </a:r>
            <a:r>
              <a:rPr lang="en-US" dirty="0">
                <a:solidFill>
                  <a:srgbClr val="7030A0"/>
                </a:solidFill>
              </a:rPr>
              <a:t>Explosive Trace Detection </a:t>
            </a:r>
            <a:r>
              <a:rPr lang="en-US" dirty="0" smtClean="0">
                <a:solidFill>
                  <a:srgbClr val="7030A0"/>
                </a:solidFill>
              </a:rPr>
              <a:t>System that:</a:t>
            </a:r>
          </a:p>
          <a:p>
            <a:pPr marL="0" indent="0" algn="ctr">
              <a:lnSpc>
                <a:spcPct val="120000"/>
              </a:lnSpc>
              <a:buFont typeface="Wingdings" pitchFamily="2" charset="2"/>
              <a:buNone/>
              <a:defRPr/>
            </a:pPr>
            <a:endParaRPr lang="en-US" dirty="0" smtClean="0"/>
          </a:p>
          <a:p>
            <a:pPr>
              <a:lnSpc>
                <a:spcPct val="120000"/>
              </a:lnSpc>
              <a:defRPr/>
            </a:pPr>
            <a:r>
              <a:rPr lang="en-US" b="1" dirty="0" smtClean="0"/>
              <a:t>Provides the </a:t>
            </a:r>
            <a:r>
              <a:rPr lang="en-US" b="1" dirty="0" smtClean="0">
                <a:solidFill>
                  <a:srgbClr val="FF0000"/>
                </a:solidFill>
              </a:rPr>
              <a:t>highest</a:t>
            </a:r>
            <a:r>
              <a:rPr lang="en-US" b="1" dirty="0" smtClean="0"/>
              <a:t> throughput </a:t>
            </a:r>
          </a:p>
          <a:p>
            <a:pPr marL="790575" lvl="1" indent="-514350">
              <a:lnSpc>
                <a:spcPct val="120000"/>
              </a:lnSpc>
              <a:defRPr/>
            </a:pPr>
            <a:r>
              <a:rPr lang="en-US" dirty="0" smtClean="0"/>
              <a:t>Longest battery life</a:t>
            </a:r>
          </a:p>
          <a:p>
            <a:pPr marL="790575" lvl="1" indent="-514350">
              <a:lnSpc>
                <a:spcPct val="120000"/>
              </a:lnSpc>
              <a:defRPr/>
            </a:pPr>
            <a:r>
              <a:rPr lang="en-US" dirty="0" smtClean="0"/>
              <a:t>Continuous sampling</a:t>
            </a:r>
          </a:p>
          <a:p>
            <a:pPr marL="790575" lvl="1" indent="-514350">
              <a:lnSpc>
                <a:spcPct val="120000"/>
              </a:lnSpc>
              <a:defRPr/>
            </a:pPr>
            <a:r>
              <a:rPr lang="en-US" dirty="0" smtClean="0"/>
              <a:t>No calibration</a:t>
            </a:r>
          </a:p>
          <a:p>
            <a:pPr marL="790575" lvl="1" indent="-514350">
              <a:lnSpc>
                <a:spcPct val="120000"/>
              </a:lnSpc>
              <a:defRPr/>
            </a:pPr>
            <a:r>
              <a:rPr lang="en-US" dirty="0" smtClean="0"/>
              <a:t>Single hand operation</a:t>
            </a:r>
          </a:p>
          <a:p>
            <a:pPr>
              <a:lnSpc>
                <a:spcPct val="120000"/>
              </a:lnSpc>
              <a:defRPr/>
            </a:pPr>
            <a:endParaRPr lang="en-US" b="1" dirty="0"/>
          </a:p>
          <a:p>
            <a:pPr>
              <a:lnSpc>
                <a:spcPct val="120000"/>
              </a:lnSpc>
              <a:defRPr/>
            </a:pPr>
            <a:r>
              <a:rPr lang="en-US" b="1" dirty="0" smtClean="0"/>
              <a:t>With the </a:t>
            </a:r>
            <a:r>
              <a:rPr lang="en-US" b="1" dirty="0" smtClean="0">
                <a:solidFill>
                  <a:srgbClr val="FF0000"/>
                </a:solidFill>
              </a:rPr>
              <a:t>Lowest</a:t>
            </a:r>
            <a:r>
              <a:rPr lang="en-US" b="1" dirty="0" smtClean="0"/>
              <a:t> cost of ownership</a:t>
            </a:r>
            <a:endParaRPr lang="en-US" dirty="0" smtClean="0"/>
          </a:p>
          <a:p>
            <a:pPr marL="790575" lvl="1" indent="-514350">
              <a:lnSpc>
                <a:spcPct val="120000"/>
              </a:lnSpc>
              <a:defRPr/>
            </a:pPr>
            <a:r>
              <a:rPr lang="en-US" dirty="0" smtClean="0"/>
              <a:t>No Membranes, Swipes, Calibration traps</a:t>
            </a:r>
          </a:p>
          <a:p>
            <a:pPr marL="790575" lvl="1" indent="-514350">
              <a:lnSpc>
                <a:spcPct val="120000"/>
              </a:lnSpc>
              <a:defRPr/>
            </a:pPr>
            <a:r>
              <a:rPr lang="en-US" dirty="0" smtClean="0"/>
              <a:t>No preventive maintenance</a:t>
            </a:r>
          </a:p>
          <a:p>
            <a:pPr>
              <a:lnSpc>
                <a:spcPct val="120000"/>
              </a:lnSpc>
              <a:defRPr/>
            </a:pPr>
            <a:endParaRPr lang="en-US" b="1" dirty="0" smtClean="0"/>
          </a:p>
          <a:p>
            <a:pPr>
              <a:lnSpc>
                <a:spcPct val="120000"/>
              </a:lnSpc>
              <a:defRPr/>
            </a:pPr>
            <a:r>
              <a:rPr lang="en-US" b="1" dirty="0" smtClean="0"/>
              <a:t>And Is NRC </a:t>
            </a:r>
            <a:r>
              <a:rPr lang="en-US" b="1" dirty="0" smtClean="0">
                <a:solidFill>
                  <a:srgbClr val="FF0000"/>
                </a:solidFill>
              </a:rPr>
              <a:t>Exempt</a:t>
            </a:r>
            <a:r>
              <a:rPr lang="en-US" b="1" dirty="0" smtClean="0"/>
              <a:t> (in US)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  <a:defRPr/>
            </a:pPr>
            <a:endParaRPr lang="en-US" b="1" dirty="0" smtClean="0"/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  <a:defRPr/>
            </a:pPr>
            <a:endParaRPr lang="en-US" dirty="0"/>
          </a:p>
          <a:p>
            <a:pPr>
              <a:lnSpc>
                <a:spcPct val="120000"/>
              </a:lnSpc>
              <a:defRPr/>
            </a:pP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4711700"/>
            <a:ext cx="8258175" cy="941388"/>
          </a:xfrm>
        </p:spPr>
        <p:txBody>
          <a:bodyPr/>
          <a:lstStyle/>
          <a:p>
            <a:pPr eaLnBrk="1" hangingPunct="1"/>
            <a:r>
              <a:rPr lang="en-US" sz="6600" smtClean="0">
                <a:ea typeface="ＭＳ Ｐゴシック" charset="-128"/>
              </a:rPr>
              <a:t>THANK YOU</a:t>
            </a:r>
          </a:p>
        </p:txBody>
      </p:sp>
      <p:sp>
        <p:nvSpPr>
          <p:cNvPr id="79874" name="Rectangle 3"/>
          <p:cNvSpPr>
            <a:spLocks noGrp="1" noChangeArrowheads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>
              <a:lnSpc>
                <a:spcPct val="75000"/>
              </a:lnSpc>
            </a:pPr>
            <a:endParaRPr lang="en-US" sz="1200" b="0" smtClean="0">
              <a:solidFill>
                <a:srgbClr val="727DB2"/>
              </a:solidFill>
              <a:ea typeface="ＭＳ Ｐゴシック" charset="-128"/>
            </a:endParaRPr>
          </a:p>
          <a:p>
            <a:pPr eaLnBrk="1" hangingPunct="1">
              <a:lnSpc>
                <a:spcPct val="75000"/>
              </a:lnSpc>
            </a:pPr>
            <a:endParaRPr lang="en-US" sz="2400" b="0" smtClean="0">
              <a:solidFill>
                <a:srgbClr val="727DB2"/>
              </a:solidFill>
              <a:ea typeface="ＭＳ Ｐゴシック" charset="-128"/>
            </a:endParaRPr>
          </a:p>
          <a:p>
            <a:pPr eaLnBrk="1" hangingPunct="1">
              <a:lnSpc>
                <a:spcPct val="75000"/>
              </a:lnSpc>
            </a:pPr>
            <a:endParaRPr lang="en-US" sz="1200" b="0" smtClean="0">
              <a:solidFill>
                <a:srgbClr val="727DB2"/>
              </a:solidFill>
              <a:ea typeface="ＭＳ Ｐゴシック" charset="-128"/>
            </a:endParaRPr>
          </a:p>
          <a:p>
            <a:pPr eaLnBrk="1" hangingPunct="1">
              <a:lnSpc>
                <a:spcPct val="75000"/>
              </a:lnSpc>
            </a:pPr>
            <a:endParaRPr lang="en-US" sz="1200" b="0" smtClean="0">
              <a:solidFill>
                <a:srgbClr val="727DB2"/>
              </a:solidFill>
              <a:ea typeface="ＭＳ Ｐゴシック" charset="-128"/>
            </a:endParaRPr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Rapiscan Template 2008_v2[1]">
  <a:themeElements>
    <a:clrScheme name="">
      <a:dk1>
        <a:srgbClr val="000000"/>
      </a:dk1>
      <a:lt1>
        <a:srgbClr val="E6EAED"/>
      </a:lt1>
      <a:dk2>
        <a:srgbClr val="006EC7"/>
      </a:dk2>
      <a:lt2>
        <a:srgbClr val="424A52"/>
      </a:lt2>
      <a:accent1>
        <a:srgbClr val="CCA147"/>
      </a:accent1>
      <a:accent2>
        <a:srgbClr val="4A245E"/>
      </a:accent2>
      <a:accent3>
        <a:srgbClr val="F0F3F4"/>
      </a:accent3>
      <a:accent4>
        <a:srgbClr val="000000"/>
      </a:accent4>
      <a:accent5>
        <a:srgbClr val="E2CDB1"/>
      </a:accent5>
      <a:accent6>
        <a:srgbClr val="422054"/>
      </a:accent6>
      <a:hlink>
        <a:srgbClr val="D12421"/>
      </a:hlink>
      <a:folHlink>
        <a:srgbClr val="002B5E"/>
      </a:folHlink>
    </a:clrScheme>
    <a:fontScheme name="Rapiscan Template 2008_v2[1]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apiscan Template 2008_v2[1]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piscan Template 2008_v2[1]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piscan Template 2008_v2[1]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piscan Template 2008_v2[1]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piscan Template 2008_v2[1]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piscan Template 2008_v2[1]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piscan Template 2008_v2[1]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piscan Template 2008_v2[1]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piscan Template 2008_v2[1]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piscan Template 2008_v2[1]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piscan Template 2008_v2[1]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piscan Template 2008_v2[1]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piscan Template 2008_v2[1] 13">
        <a:dk1>
          <a:srgbClr val="000000"/>
        </a:dk1>
        <a:lt1>
          <a:srgbClr val="FFFFFF"/>
        </a:lt1>
        <a:dk2>
          <a:srgbClr val="0079C2"/>
        </a:dk2>
        <a:lt2>
          <a:srgbClr val="292929"/>
        </a:lt2>
        <a:accent1>
          <a:srgbClr val="FFFFFF"/>
        </a:accent1>
        <a:accent2>
          <a:srgbClr val="666666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5C5C5C"/>
        </a:accent6>
        <a:hlink>
          <a:srgbClr val="FF9933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piscan Template 2008_v2[1] 14">
        <a:dk1>
          <a:srgbClr val="000000"/>
        </a:dk1>
        <a:lt1>
          <a:srgbClr val="FFFFFF"/>
        </a:lt1>
        <a:dk2>
          <a:srgbClr val="0079C2"/>
        </a:dk2>
        <a:lt2>
          <a:srgbClr val="D1D9DD"/>
        </a:lt2>
        <a:accent1>
          <a:srgbClr val="FFFFFF"/>
        </a:accent1>
        <a:accent2>
          <a:srgbClr val="666666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5C5C5C"/>
        </a:accent6>
        <a:hlink>
          <a:srgbClr val="FF9933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piscan Template 2008_v2[1] 15">
        <a:dk1>
          <a:srgbClr val="000000"/>
        </a:dk1>
        <a:lt1>
          <a:srgbClr val="FFFFFF"/>
        </a:lt1>
        <a:dk2>
          <a:srgbClr val="0079C2"/>
        </a:dk2>
        <a:lt2>
          <a:srgbClr val="D1D9DD"/>
        </a:lt2>
        <a:accent1>
          <a:srgbClr val="FFFFFF"/>
        </a:accent1>
        <a:accent2>
          <a:srgbClr val="666666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5C5C5C"/>
        </a:accent6>
        <a:hlink>
          <a:srgbClr val="F68427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piscan Template 2008_v2[1] 16">
        <a:dk1>
          <a:srgbClr val="000000"/>
        </a:dk1>
        <a:lt1>
          <a:srgbClr val="FFFFFF"/>
        </a:lt1>
        <a:dk2>
          <a:srgbClr val="006EC7"/>
        </a:dk2>
        <a:lt2>
          <a:srgbClr val="424A52"/>
        </a:lt2>
        <a:accent1>
          <a:srgbClr val="CCA147"/>
        </a:accent1>
        <a:accent2>
          <a:srgbClr val="4A245E"/>
        </a:accent2>
        <a:accent3>
          <a:srgbClr val="FFFFFF"/>
        </a:accent3>
        <a:accent4>
          <a:srgbClr val="000000"/>
        </a:accent4>
        <a:accent5>
          <a:srgbClr val="E2CDB1"/>
        </a:accent5>
        <a:accent6>
          <a:srgbClr val="422054"/>
        </a:accent6>
        <a:hlink>
          <a:srgbClr val="D12421"/>
        </a:hlink>
        <a:folHlink>
          <a:srgbClr val="002B5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bigbook:Applications:Microsoft Office 2004:Templates:My Templates:Rapiscan Template 2008_v2[1].pot</Template>
  <TotalTime>28401</TotalTime>
  <Words>2171</Words>
  <Application>Microsoft Macintosh PowerPoint</Application>
  <PresentationFormat>On-screen Show (4:3)</PresentationFormat>
  <Paragraphs>614</Paragraphs>
  <Slides>36</Slides>
  <Notes>21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Rapiscan Template 2008_v2[1]</vt:lpstr>
      <vt:lpstr>Excel.Chart.8</vt:lpstr>
      <vt:lpstr>  HE-50 Handheld Explosive Trace Detector (ETD)  </vt:lpstr>
      <vt:lpstr>PowerPoint Presentation</vt:lpstr>
      <vt:lpstr>Contents</vt:lpstr>
      <vt:lpstr>Explosive Detection Technologies</vt:lpstr>
      <vt:lpstr>Bulk Imaging vs. Trace  Explosive Detection Technologies</vt:lpstr>
      <vt:lpstr>Bulk Imaging vs. Trace Pros and Cons for explosive detection</vt:lpstr>
      <vt:lpstr>Markets for HE50 Explosive Trace Detection Systems</vt:lpstr>
      <vt:lpstr>Types of ETD</vt:lpstr>
      <vt:lpstr>Market Drivers for HH-ETD</vt:lpstr>
      <vt:lpstr>Market Direction for HH-ETD</vt:lpstr>
      <vt:lpstr>Global ETD Market (All System Types) CAGR of over 10% from 2010-2016 Led by US, China and India</vt:lpstr>
      <vt:lpstr>Global ETD Market by Application ($mm)</vt:lpstr>
      <vt:lpstr>*Global* ETD Market by Application (%)</vt:lpstr>
      <vt:lpstr>EMEA trace detection market size</vt:lpstr>
      <vt:lpstr>EMEA trace detection market analysis</vt:lpstr>
      <vt:lpstr>Commercial targets</vt:lpstr>
      <vt:lpstr>ETD principle of operation</vt:lpstr>
      <vt:lpstr>Two Types of Sample Collection (Acquisition)</vt:lpstr>
      <vt:lpstr>Ion Mobility Spectroscopy (IMS) Technology</vt:lpstr>
      <vt:lpstr>HE50 Overview</vt:lpstr>
      <vt:lpstr>HE50 Ergonomically Designed, Easy To Use</vt:lpstr>
      <vt:lpstr>PowerPoint Presentation</vt:lpstr>
      <vt:lpstr>ETD Performance Criteria</vt:lpstr>
      <vt:lpstr>HE50 Detection Specifications</vt:lpstr>
      <vt:lpstr>HE50 Sensitivity: Detection of Explosives at Picogram Level</vt:lpstr>
      <vt:lpstr>HE50 Physical Specifications</vt:lpstr>
      <vt:lpstr>Software  Interface</vt:lpstr>
      <vt:lpstr>Competition Landscape</vt:lpstr>
      <vt:lpstr>Handheld ETD Top Competitors</vt:lpstr>
      <vt:lpstr>Handheld ETD Top Competitors</vt:lpstr>
      <vt:lpstr>Performance</vt:lpstr>
      <vt:lpstr>Cost of Ownership</vt:lpstr>
      <vt:lpstr>Throughput</vt:lpstr>
      <vt:lpstr>Traditional vs. HE-50  Ion Mobility Spectrometry (IMS) Technology Comparison</vt:lpstr>
      <vt:lpstr>In conclusion: Why HE-50</vt:lpstr>
      <vt:lpstr>THANK YOU</vt:lpstr>
    </vt:vector>
  </TitlesOfParts>
  <Company>Rapiscan Systems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EMEA BPI Sales Training - March 2012</dc:title>
  <dc:creator>HShakouri@rapiscansystems.com</dc:creator>
  <cp:keywords>ETD power point;HE-50 training</cp:keywords>
  <cp:lastModifiedBy>Vahe Papazyan</cp:lastModifiedBy>
  <cp:revision>1088</cp:revision>
  <dcterms:created xsi:type="dcterms:W3CDTF">2003-04-17T17:16:47Z</dcterms:created>
  <dcterms:modified xsi:type="dcterms:W3CDTF">2012-08-02T21:59:31Z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epartment">
    <vt:lpwstr>Marketing</vt:lpwstr>
  </property>
  <property fmtid="{D5CDD505-2E9C-101B-9397-08002B2CF9AE}" pid="3" name="Editor">
    <vt:lpwstr>HShakouri</vt:lpwstr>
  </property>
  <property fmtid="{D5CDD505-2E9C-101B-9397-08002B2CF9AE}" pid="4" name="Owner">
    <vt:lpwstr>HShakouri</vt:lpwstr>
  </property>
</Properties>
</file>