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 id="2147483690" r:id="rId2"/>
  </p:sldMasterIdLst>
  <p:notesMasterIdLst>
    <p:notesMasterId r:id="rId19"/>
  </p:notesMasterIdLst>
  <p:sldIdLst>
    <p:sldId id="256" r:id="rId3"/>
    <p:sldId id="258" r:id="rId4"/>
    <p:sldId id="268" r:id="rId5"/>
    <p:sldId id="266" r:id="rId6"/>
    <p:sldId id="267" r:id="rId7"/>
    <p:sldId id="265" r:id="rId8"/>
    <p:sldId id="269" r:id="rId9"/>
    <p:sldId id="270" r:id="rId10"/>
    <p:sldId id="272" r:id="rId11"/>
    <p:sldId id="273" r:id="rId12"/>
    <p:sldId id="274" r:id="rId13"/>
    <p:sldId id="276" r:id="rId14"/>
    <p:sldId id="277" r:id="rId15"/>
    <p:sldId id="278" r:id="rId16"/>
    <p:sldId id="281" r:id="rId17"/>
    <p:sldId id="279"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86137" autoAdjust="0"/>
  </p:normalViewPr>
  <p:slideViewPr>
    <p:cSldViewPr snapToGrid="0">
      <p:cViewPr varScale="1">
        <p:scale>
          <a:sx n="80" d="100"/>
          <a:sy n="80" d="100"/>
        </p:scale>
        <p:origin x="97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986BAF-D4D8-48B1-936A-2AEB1071982A}" type="datetimeFigureOut">
              <a:rPr lang="en-US" smtClean="0"/>
              <a:t>9/29/2016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0D4F31-3D62-498C-99A7-B120AEBF0212}" type="slidenum">
              <a:rPr lang="en-US" smtClean="0"/>
              <a:t>‹#›</a:t>
            </a:fld>
            <a:endParaRPr lang="en-US"/>
          </a:p>
        </p:txBody>
      </p:sp>
    </p:spTree>
    <p:extLst>
      <p:ext uri="{BB962C8B-B14F-4D97-AF65-F5344CB8AC3E}">
        <p14:creationId xmlns:p14="http://schemas.microsoft.com/office/powerpoint/2010/main" val="1384717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0D4F31-3D62-498C-99A7-B120AEBF0212}" type="slidenum">
              <a:rPr lang="en-US" smtClean="0"/>
              <a:t>1</a:t>
            </a:fld>
            <a:endParaRPr lang="en-US"/>
          </a:p>
        </p:txBody>
      </p:sp>
    </p:spTree>
    <p:extLst>
      <p:ext uri="{BB962C8B-B14F-4D97-AF65-F5344CB8AC3E}">
        <p14:creationId xmlns:p14="http://schemas.microsoft.com/office/powerpoint/2010/main" val="3394581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6FBDAFF7-3230-4EF4-8FED-D63F38DC42C2}" type="slidenum">
              <a:rPr lang="en-US" smtClean="0">
                <a:latin typeface="Arial" pitchFamily="34" charset="0"/>
              </a:rPr>
              <a:pPr/>
              <a:t>2</a:t>
            </a:fld>
            <a:endParaRPr lang="en-US" dirty="0" smtClean="0">
              <a:latin typeface="Arial" pitchFamily="34" charset="0"/>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xfrm>
            <a:off x="901700" y="4411663"/>
            <a:ext cx="5191125" cy="4175125"/>
          </a:xfrm>
          <a:noFill/>
          <a:ln w="9525"/>
        </p:spPr>
        <p:txBody>
          <a:bodyPr/>
          <a:lstStyle/>
          <a:p>
            <a:pPr eaLnBrk="1" hangingPunct="1"/>
            <a:endParaRPr lang="en-US" dirty="0" smtClean="0">
              <a:latin typeface="Arial" pitchFamily="34" charset="0"/>
            </a:endParaRPr>
          </a:p>
        </p:txBody>
      </p:sp>
    </p:spTree>
    <p:extLst>
      <p:ext uri="{BB962C8B-B14F-4D97-AF65-F5344CB8AC3E}">
        <p14:creationId xmlns:p14="http://schemas.microsoft.com/office/powerpoint/2010/main" val="22443842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D90ECF6E-31FD-4AD3-9825-104B1ADE5828}" type="slidenum">
              <a:rPr lang="en-US" smtClean="0"/>
              <a:pPr/>
              <a:t>4</a:t>
            </a:fld>
            <a:endParaRPr lang="en-US" dirty="0"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xfrm>
            <a:off x="901702" y="4411664"/>
            <a:ext cx="5191125" cy="4175125"/>
          </a:xfrm>
          <a:noFill/>
          <a:ln w="9525"/>
        </p:spPr>
        <p:txBody>
          <a:bodyPr/>
          <a:lstStyle/>
          <a:p>
            <a:pPr eaLnBrk="1" hangingPunct="1"/>
            <a:r>
              <a:rPr lang="en-US" dirty="0" smtClean="0"/>
              <a:t>It is worth noting that it is the combination of these two images that helps find threats.  It is by looking at the dual-energy image that the operator can see, for example, that the left object is a blackberry.  With the backscatter image, the operator can see that there is a large organic object concealed by the blackberry.  Putting the two images together, the operator knows that there should never be organic material in a blackberry – hence, there is a threat here.  </a:t>
            </a:r>
          </a:p>
        </p:txBody>
      </p:sp>
    </p:spTree>
    <p:extLst>
      <p:ext uri="{BB962C8B-B14F-4D97-AF65-F5344CB8AC3E}">
        <p14:creationId xmlns:p14="http://schemas.microsoft.com/office/powerpoint/2010/main" val="159719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4A495F7F-4868-4DC6-BFB5-6887AA36A4AD}" type="slidenum">
              <a:rPr lang="en-US" smtClean="0">
                <a:latin typeface="Arial" pitchFamily="34" charset="0"/>
              </a:rPr>
              <a:pPr/>
              <a:t>5</a:t>
            </a:fld>
            <a:endParaRPr lang="en-US" dirty="0" smtClean="0">
              <a:latin typeface="Arial" pitchFamily="34" charset="0"/>
            </a:endParaRPr>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w="9525"/>
        </p:spPr>
        <p:txBody>
          <a:bodyPr/>
          <a:lstStyle/>
          <a:p>
            <a:pPr eaLnBrk="1" hangingPunct="1"/>
            <a:endParaRPr lang="en-US" dirty="0" smtClean="0">
              <a:latin typeface="Arial" pitchFamily="34" charset="0"/>
            </a:endParaRPr>
          </a:p>
        </p:txBody>
      </p:sp>
    </p:spTree>
    <p:extLst>
      <p:ext uri="{BB962C8B-B14F-4D97-AF65-F5344CB8AC3E}">
        <p14:creationId xmlns:p14="http://schemas.microsoft.com/office/powerpoint/2010/main" val="108823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F2202854-7CA6-4BCA-8625-E7FD886311C7}" type="slidenum">
              <a:rPr lang="en-US" smtClean="0">
                <a:latin typeface="Arial" pitchFamily="34" charset="0"/>
              </a:rPr>
              <a:pPr/>
              <a:t>6</a:t>
            </a:fld>
            <a:endParaRPr lang="en-US" dirty="0" smtClean="0">
              <a:latin typeface="Arial" pitchFamily="34" charset="0"/>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xfrm>
            <a:off x="901700" y="4411663"/>
            <a:ext cx="5191125" cy="4175125"/>
          </a:xfrm>
          <a:noFill/>
          <a:ln w="9525"/>
        </p:spPr>
        <p:txBody>
          <a:bodyPr/>
          <a:lstStyle/>
          <a:p>
            <a:pPr eaLnBrk="1" hangingPunct="1"/>
            <a:r>
              <a:rPr lang="en-US" dirty="0" smtClean="0">
                <a:latin typeface="Arial" pitchFamily="34" charset="0"/>
              </a:rPr>
              <a:t>Complementary because the two images work together.  Sometimes threats are found in the Tx image, sometimes in the Bx image.  The Bx can help the operator interpret the TX image better.</a:t>
            </a:r>
          </a:p>
        </p:txBody>
      </p:sp>
    </p:spTree>
    <p:extLst>
      <p:ext uri="{BB962C8B-B14F-4D97-AF65-F5344CB8AC3E}">
        <p14:creationId xmlns:p14="http://schemas.microsoft.com/office/powerpoint/2010/main" val="17409501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2_Title Slide Option">
    <p:spTree>
      <p:nvGrpSpPr>
        <p:cNvPr id="1" name=""/>
        <p:cNvGrpSpPr/>
        <p:nvPr/>
      </p:nvGrpSpPr>
      <p:grpSpPr>
        <a:xfrm>
          <a:off x="0" y="0"/>
          <a:ext cx="0" cy="0"/>
          <a:chOff x="0" y="0"/>
          <a:chExt cx="0" cy="0"/>
        </a:xfrm>
      </p:grpSpPr>
      <p:pic>
        <p:nvPicPr>
          <p:cNvPr id="9" name="Picture 9" descr="AS&amp;E_Updatedtemplate_vContent-01.png"/>
          <p:cNvPicPr>
            <a:picLocks noChangeAspect="1"/>
          </p:cNvPicPr>
          <p:nvPr/>
        </p:nvPicPr>
        <p:blipFill>
          <a:blip r:embed="rId2" cstate="print">
            <a:extLst>
              <a:ext uri="{28A0092B-C50C-407E-A947-70E740481C1C}">
                <a14:useLocalDpi xmlns:a14="http://schemas.microsoft.com/office/drawing/2010/main"/>
              </a:ext>
            </a:extLst>
          </a:blip>
          <a:srcRect b="-5"/>
          <a:stretch>
            <a:fillRect/>
          </a:stretch>
        </p:blipFill>
        <p:spPr bwMode="auto">
          <a:xfrm>
            <a:off x="0" y="0"/>
            <a:ext cx="9144000" cy="6858000"/>
          </a:xfrm>
          <a:prstGeom prst="rect">
            <a:avLst/>
          </a:prstGeom>
          <a:noFill/>
          <a:ln w="9525">
            <a:noFill/>
            <a:miter lim="800000"/>
            <a:headEnd/>
            <a:tailEnd/>
          </a:ln>
        </p:spPr>
      </p:pic>
      <p:sp>
        <p:nvSpPr>
          <p:cNvPr id="3" name="Subtitle 2"/>
          <p:cNvSpPr>
            <a:spLocks noGrp="1"/>
          </p:cNvSpPr>
          <p:nvPr>
            <p:ph type="subTitle" idx="1"/>
          </p:nvPr>
        </p:nvSpPr>
        <p:spPr>
          <a:xfrm>
            <a:off x="234915" y="1996990"/>
            <a:ext cx="8664325" cy="751778"/>
          </a:xfrm>
        </p:spPr>
        <p:txBody>
          <a:bodyPr>
            <a:normAutofit/>
          </a:bodyPr>
          <a:lstStyle>
            <a:lvl1pPr marL="0" indent="0" algn="ctr">
              <a:spcBef>
                <a:spcPts val="600"/>
              </a:spcBef>
              <a:buNone/>
              <a:defRPr sz="1600" b="0" spc="0" baseline="0">
                <a:solidFill>
                  <a:schemeClr val="tx1">
                    <a:lumMod val="75000"/>
                    <a:lumOff val="25000"/>
                  </a:schemeClr>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8"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118BA0DE-4630-4DB9-897A-25BF5F3FAF5F}" type="datetime1">
              <a:rPr lang="en-US" smtClean="0"/>
              <a:t>9/29/2016</a:t>
            </a:fld>
            <a:endParaRPr lang="en-US"/>
          </a:p>
        </p:txBody>
      </p:sp>
      <p:sp>
        <p:nvSpPr>
          <p:cNvPr id="10"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pic>
        <p:nvPicPr>
          <p:cNvPr id="13" name="Picture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48365" y="394527"/>
            <a:ext cx="901490" cy="657753"/>
          </a:xfrm>
          <a:prstGeom prst="rect">
            <a:avLst/>
          </a:prstGeom>
        </p:spPr>
      </p:pic>
      <p:sp>
        <p:nvSpPr>
          <p:cNvPr id="2" name="Title 1"/>
          <p:cNvSpPr>
            <a:spLocks noGrp="1"/>
          </p:cNvSpPr>
          <p:nvPr>
            <p:ph type="ctrTitle"/>
          </p:nvPr>
        </p:nvSpPr>
        <p:spPr>
          <a:xfrm>
            <a:off x="251520" y="1047849"/>
            <a:ext cx="8640959" cy="762000"/>
          </a:xfrm>
        </p:spPr>
        <p:txBody>
          <a:bodyPr>
            <a:normAutofit/>
          </a:bodyPr>
          <a:lstStyle>
            <a:lvl1pPr algn="ctr">
              <a:defRPr sz="2400" spc="0" baseline="0">
                <a:solidFill>
                  <a:schemeClr val="accent1"/>
                </a:solidFill>
                <a:latin typeface="Calibri" panose="020F0502020204030204" pitchFamily="34" charset="0"/>
              </a:defRPr>
            </a:lvl1pPr>
          </a:lstStyle>
          <a:p>
            <a:r>
              <a:rPr lang="en-US" smtClean="0"/>
              <a:t>Click to edit Master title style</a:t>
            </a:r>
            <a:endParaRPr lang="en-US" dirty="0"/>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388" y="3158164"/>
            <a:ext cx="8554773" cy="3273268"/>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388" y="3158164"/>
            <a:ext cx="8554773" cy="3273268"/>
          </a:xfrm>
          <a:prstGeom prst="rect">
            <a:avLst/>
          </a:prstGeom>
        </p:spPr>
      </p:pic>
    </p:spTree>
    <p:extLst>
      <p:ext uri="{BB962C8B-B14F-4D97-AF65-F5344CB8AC3E}">
        <p14:creationId xmlns:p14="http://schemas.microsoft.com/office/powerpoint/2010/main" val="2196098590"/>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solidFill>
                  <a:schemeClr val="accent1"/>
                </a:solidFill>
              </a:defRPr>
            </a:lvl1pPr>
          </a:lstStyle>
          <a:p>
            <a:r>
              <a:rPr lang="en-US" smtClean="0"/>
              <a:t>Click to edit Master title style</a:t>
            </a:r>
            <a:endParaRPr lang="en-US" dirty="0"/>
          </a:p>
        </p:txBody>
      </p:sp>
      <p:sp>
        <p:nvSpPr>
          <p:cNvPr id="8" name="Content Placeholder 2"/>
          <p:cNvSpPr>
            <a:spLocks noGrp="1"/>
          </p:cNvSpPr>
          <p:nvPr>
            <p:ph idx="1"/>
          </p:nvPr>
        </p:nvSpPr>
        <p:spPr>
          <a:xfrm>
            <a:off x="342900" y="1219200"/>
            <a:ext cx="8226425" cy="4968240"/>
          </a:xfrm>
        </p:spPr>
        <p:txBody>
          <a:bodyPr>
            <a:normAutofit/>
          </a:bodyPr>
          <a:lstStyle>
            <a:lvl1pPr>
              <a:defRPr sz="2000">
                <a:latin typeface="Calibri" panose="020F0502020204030204" pitchFamily="34" charset="0"/>
              </a:defRPr>
            </a:lvl1pPr>
            <a:lvl2pPr marL="514350" indent="-231775">
              <a:defRPr sz="1800">
                <a:latin typeface="Calibri" panose="020F0502020204030204" pitchFamily="34" charset="0"/>
              </a:defRPr>
            </a:lvl2pPr>
            <a:lvl3pPr marL="1030288" indent="-230188">
              <a:spcBef>
                <a:spcPts val="800"/>
              </a:spcBef>
              <a:tabLst/>
              <a:defRPr sz="1600">
                <a:latin typeface="Calibri" panose="020F0502020204030204" pitchFamily="34" charset="0"/>
              </a:defRPr>
            </a:lvl3pPr>
            <a:lvl4pPr marL="1482725" indent="-284163">
              <a:spcBef>
                <a:spcPts val="800"/>
              </a:spcBef>
              <a:buClr>
                <a:schemeClr val="bg2">
                  <a:lumMod val="50000"/>
                </a:schemeClr>
              </a:buClr>
              <a:buSzPct val="90000"/>
              <a:defRPr sz="1400">
                <a:latin typeface="Calibri" panose="020F0502020204030204" pitchFamily="34" charset="0"/>
              </a:defRPr>
            </a:lvl4pPr>
            <a:lvl5pPr marL="1944688" indent="-231775">
              <a:spcBef>
                <a:spcPts val="800"/>
              </a:spcBef>
              <a:defRPr sz="1400">
                <a:latin typeface="Calibri" panose="020F050202020403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10"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715B7C7E-7F6F-4B9B-83D1-69D1ABA818EF}" type="datetime1">
              <a:rPr lang="en-US" smtClean="0"/>
              <a:t>9/29/2016</a:t>
            </a:fld>
            <a:endParaRPr lang="en-US"/>
          </a:p>
        </p:txBody>
      </p:sp>
      <p:sp>
        <p:nvSpPr>
          <p:cNvPr id="11"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Tree>
    <p:extLst>
      <p:ext uri="{BB962C8B-B14F-4D97-AF65-F5344CB8AC3E}">
        <p14:creationId xmlns:p14="http://schemas.microsoft.com/office/powerpoint/2010/main" val="764250248"/>
      </p:ext>
    </p:extLst>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ransistion Slide Blue">
    <p:bg>
      <p:bgPr>
        <a:solidFill>
          <a:schemeClr val="bg1"/>
        </a:solidFill>
        <a:effectLst/>
      </p:bgPr>
    </p:bg>
    <p:spTree>
      <p:nvGrpSpPr>
        <p:cNvPr id="1" name=""/>
        <p:cNvGrpSpPr/>
        <p:nvPr/>
      </p:nvGrpSpPr>
      <p:grpSpPr>
        <a:xfrm>
          <a:off x="0" y="0"/>
          <a:ext cx="0" cy="0"/>
          <a:chOff x="0" y="0"/>
          <a:chExt cx="0" cy="0"/>
        </a:xfrm>
      </p:grpSpPr>
      <p:pic>
        <p:nvPicPr>
          <p:cNvPr id="12" name="Picture 9" descr="AS&amp;E_Updatedtemplate_vContent-01.png"/>
          <p:cNvPicPr>
            <a:picLocks noChangeAspect="1"/>
          </p:cNvPicPr>
          <p:nvPr/>
        </p:nvPicPr>
        <p:blipFill>
          <a:blip r:embed="rId2" cstate="print">
            <a:extLst>
              <a:ext uri="{28A0092B-C50C-407E-A947-70E740481C1C}">
                <a14:useLocalDpi xmlns:a14="http://schemas.microsoft.com/office/drawing/2010/main"/>
              </a:ext>
            </a:extLst>
          </a:blip>
          <a:srcRect b="-5"/>
          <a:stretch>
            <a:fillRect/>
          </a:stretch>
        </p:blipFill>
        <p:spPr bwMode="auto">
          <a:xfrm>
            <a:off x="0" y="0"/>
            <a:ext cx="9144000" cy="6858000"/>
          </a:xfrm>
          <a:prstGeom prst="rect">
            <a:avLst/>
          </a:prstGeom>
          <a:noFill/>
          <a:ln w="9525">
            <a:noFill/>
            <a:miter lim="800000"/>
            <a:headEnd/>
            <a:tailEnd/>
          </a:ln>
        </p:spPr>
      </p:pic>
      <p:sp>
        <p:nvSpPr>
          <p:cNvPr id="15" name="Round Same Side Corner Rectangle 14"/>
          <p:cNvSpPr/>
          <p:nvPr/>
        </p:nvSpPr>
        <p:spPr>
          <a:xfrm rot="10800000">
            <a:off x="944880" y="243281"/>
            <a:ext cx="7193280" cy="784860"/>
          </a:xfrm>
          <a:prstGeom prst="round2SameRect">
            <a:avLst>
              <a:gd name="adj1" fmla="val 29458"/>
              <a:gd name="adj2" fmla="val 0"/>
            </a:avLst>
          </a:prstGeom>
          <a:solidFill>
            <a:schemeClr val="accent1"/>
          </a:solidFill>
          <a:ln w="28575">
            <a:noFill/>
          </a:ln>
          <a:effectLst>
            <a:glow rad="63500">
              <a:schemeClr val="accent3">
                <a:satMod val="175000"/>
                <a:alpha val="40000"/>
              </a:schemeClr>
            </a:glow>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pic>
        <p:nvPicPr>
          <p:cNvPr id="13" name="Picture 9" descr="AS&amp;E_Updatedtemplate_vContent-01.png"/>
          <p:cNvPicPr>
            <a:picLocks noChangeAspect="1"/>
          </p:cNvPicPr>
          <p:nvPr/>
        </p:nvPicPr>
        <p:blipFill>
          <a:blip r:embed="rId2" cstate="print">
            <a:extLst>
              <a:ext uri="{28A0092B-C50C-407E-A947-70E740481C1C}">
                <a14:useLocalDpi xmlns:a14="http://schemas.microsoft.com/office/drawing/2010/main"/>
              </a:ext>
            </a:extLst>
          </a:blip>
          <a:srcRect b="-5"/>
          <a:stretch>
            <a:fillRect/>
          </a:stretch>
        </p:blipFill>
        <p:spPr bwMode="auto">
          <a:xfrm>
            <a:off x="0" y="0"/>
            <a:ext cx="9144000" cy="6858000"/>
          </a:xfrm>
          <a:prstGeom prst="rect">
            <a:avLst/>
          </a:prstGeom>
          <a:noFill/>
          <a:ln w="9525">
            <a:noFill/>
            <a:miter lim="800000"/>
            <a:headEnd/>
            <a:tailEnd/>
          </a:ln>
        </p:spPr>
      </p:pic>
      <p:sp>
        <p:nvSpPr>
          <p:cNvPr id="6" name="Rectangle 5"/>
          <p:cNvSpPr/>
          <p:nvPr/>
        </p:nvSpPr>
        <p:spPr>
          <a:xfrm>
            <a:off x="7659149" y="352338"/>
            <a:ext cx="1115735" cy="771787"/>
          </a:xfrm>
          <a:prstGeom prst="rect">
            <a:avLst/>
          </a:prstGeom>
          <a:solidFill>
            <a:schemeClr val="bg1"/>
          </a:solidFill>
          <a:ln w="28575">
            <a:solidFill>
              <a:schemeClr val="bg1"/>
            </a:solidFill>
          </a:ln>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
        <p:nvSpPr>
          <p:cNvPr id="3" name="Subtitle 2"/>
          <p:cNvSpPr>
            <a:spLocks noGrp="1"/>
          </p:cNvSpPr>
          <p:nvPr>
            <p:ph type="subTitle" idx="1"/>
          </p:nvPr>
        </p:nvSpPr>
        <p:spPr>
          <a:xfrm>
            <a:off x="944880" y="1296359"/>
            <a:ext cx="7193280" cy="2021747"/>
          </a:xfrm>
        </p:spPr>
        <p:txBody>
          <a:bodyPr>
            <a:normAutofit/>
          </a:bodyPr>
          <a:lstStyle>
            <a:lvl1pPr marL="0" indent="0" algn="just">
              <a:spcBef>
                <a:spcPts val="600"/>
              </a:spcBef>
              <a:buNone/>
              <a:defRPr sz="2000" b="0" spc="0" baseline="0">
                <a:solidFill>
                  <a:schemeClr val="accent3"/>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Round Same Side Corner Rectangle 3"/>
          <p:cNvSpPr/>
          <p:nvPr/>
        </p:nvSpPr>
        <p:spPr>
          <a:xfrm rot="10800000">
            <a:off x="944880" y="243281"/>
            <a:ext cx="7193280" cy="784860"/>
          </a:xfrm>
          <a:prstGeom prst="round2SameRect">
            <a:avLst>
              <a:gd name="adj1" fmla="val 29458"/>
              <a:gd name="adj2" fmla="val 0"/>
            </a:avLst>
          </a:prstGeom>
          <a:solidFill>
            <a:schemeClr val="accent1"/>
          </a:solidFill>
          <a:ln w="28575">
            <a:noFill/>
          </a:ln>
          <a:effectLst>
            <a:glow rad="63500">
              <a:schemeClr val="accent3">
                <a:satMod val="175000"/>
                <a:alpha val="40000"/>
              </a:schemeClr>
            </a:glow>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
        <p:nvSpPr>
          <p:cNvPr id="2" name="Title 1"/>
          <p:cNvSpPr>
            <a:spLocks noGrp="1"/>
          </p:cNvSpPr>
          <p:nvPr>
            <p:ph type="ctrTitle"/>
          </p:nvPr>
        </p:nvSpPr>
        <p:spPr>
          <a:xfrm>
            <a:off x="937260" y="243282"/>
            <a:ext cx="7200900" cy="762000"/>
          </a:xfrm>
        </p:spPr>
        <p:txBody>
          <a:bodyPr>
            <a:normAutofit/>
          </a:bodyPr>
          <a:lstStyle>
            <a:lvl1pPr algn="ctr">
              <a:defRPr sz="2800" cap="none" spc="0" baseline="0">
                <a:solidFill>
                  <a:schemeClr val="bg1"/>
                </a:soli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9"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10"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E18CB962-C77D-4759-83BB-26BCE85CD646}" type="datetime1">
              <a:rPr lang="en-US" smtClean="0"/>
              <a:t>9/29/2016</a:t>
            </a:fld>
            <a:endParaRPr lang="en-US"/>
          </a:p>
        </p:txBody>
      </p:sp>
      <p:sp>
        <p:nvSpPr>
          <p:cNvPr id="11"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Tree>
    <p:extLst>
      <p:ext uri="{BB962C8B-B14F-4D97-AF65-F5344CB8AC3E}">
        <p14:creationId xmlns:p14="http://schemas.microsoft.com/office/powerpoint/2010/main" val="3470340714"/>
      </p:ext>
    </p:extLst>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Highlight Slide Blu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solidFill>
                  <a:schemeClr val="accent1"/>
                </a:solidFill>
              </a:defRPr>
            </a:lvl1pPr>
          </a:lstStyle>
          <a:p>
            <a:r>
              <a:rPr lang="en-US" smtClean="0"/>
              <a:t>Click to edit Master title style</a:t>
            </a:r>
            <a:endParaRPr lang="en-US" dirty="0"/>
          </a:p>
        </p:txBody>
      </p:sp>
      <p:sp>
        <p:nvSpPr>
          <p:cNvPr id="8" name="Content Placeholder 2"/>
          <p:cNvSpPr>
            <a:spLocks noGrp="1"/>
          </p:cNvSpPr>
          <p:nvPr>
            <p:ph idx="1"/>
          </p:nvPr>
        </p:nvSpPr>
        <p:spPr>
          <a:xfrm>
            <a:off x="342900" y="1219200"/>
            <a:ext cx="8226425" cy="4968240"/>
          </a:xfrm>
        </p:spPr>
        <p:txBody>
          <a:bodyPr>
            <a:normAutofit/>
          </a:bodyPr>
          <a:lstStyle>
            <a:lvl1pPr>
              <a:defRPr sz="2000"/>
            </a:lvl1pPr>
            <a:lvl2pPr marL="514350" indent="-231775">
              <a:defRPr sz="1800"/>
            </a:lvl2pPr>
            <a:lvl3pPr marL="1030288" indent="-230188">
              <a:spcBef>
                <a:spcPts val="800"/>
              </a:spcBef>
              <a:tabLst/>
              <a:defRPr sz="1600"/>
            </a:lvl3pPr>
            <a:lvl4pPr marL="1482725" indent="-284163">
              <a:spcBef>
                <a:spcPts val="800"/>
              </a:spcBef>
              <a:buClr>
                <a:schemeClr val="bg2">
                  <a:lumMod val="50000"/>
                </a:schemeClr>
              </a:buClr>
              <a:buSzPct val="90000"/>
              <a:defRPr sz="1400">
                <a:latin typeface="Calibri" panose="020F0502020204030204" pitchFamily="34" charset="0"/>
              </a:defRPr>
            </a:lvl4pPr>
            <a:lvl5pPr marL="1944688" indent="-231775">
              <a:spcBef>
                <a:spcPts val="800"/>
              </a:spcBef>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Round Same Side Corner Rectangle 10"/>
          <p:cNvSpPr/>
          <p:nvPr/>
        </p:nvSpPr>
        <p:spPr>
          <a:xfrm>
            <a:off x="341502" y="6250439"/>
            <a:ext cx="2240280" cy="238597"/>
          </a:xfrm>
          <a:prstGeom prst="round2SameRect">
            <a:avLst>
              <a:gd name="adj1" fmla="val 29458"/>
              <a:gd name="adj2" fmla="val 0"/>
            </a:avLst>
          </a:prstGeom>
          <a:solidFill>
            <a:schemeClr val="accent1"/>
          </a:solidFill>
          <a:ln w="28575">
            <a:noFill/>
          </a:ln>
          <a:effectLst>
            <a:glow rad="63500">
              <a:schemeClr val="accent3">
                <a:satMod val="175000"/>
                <a:alpha val="40000"/>
              </a:schemeClr>
            </a:glow>
            <a:outerShdw blurRad="50800" dist="38100" dir="2700000" algn="tl" rotWithShape="0">
              <a:prstClr val="black">
                <a:alpha val="40000"/>
              </a:prstClr>
            </a:outerShdw>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
        <p:nvSpPr>
          <p:cNvPr id="12" name="Text Placeholder 8"/>
          <p:cNvSpPr>
            <a:spLocks noGrp="1"/>
          </p:cNvSpPr>
          <p:nvPr>
            <p:ph type="body" sz="quarter" idx="12"/>
          </p:nvPr>
        </p:nvSpPr>
        <p:spPr>
          <a:xfrm>
            <a:off x="349891" y="6233661"/>
            <a:ext cx="2235200" cy="317500"/>
          </a:xfrm>
        </p:spPr>
        <p:txBody>
          <a:bodyPr/>
          <a:lstStyle>
            <a:lvl1pPr algn="ctr">
              <a:defRPr sz="1200" baseline="0">
                <a:solidFill>
                  <a:schemeClr val="bg1"/>
                </a:solidFill>
              </a:defRPr>
            </a:lvl1pPr>
          </a:lstStyle>
          <a:p>
            <a:pPr lvl="0"/>
            <a:r>
              <a:rPr lang="en-US" smtClean="0"/>
              <a:t>Click to edit Master text styles</a:t>
            </a:r>
          </a:p>
        </p:txBody>
      </p:sp>
      <p:sp>
        <p:nvSpPr>
          <p:cNvPr id="10"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13"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29374636-27C5-471D-B2D0-C5911BC9A982}" type="datetime1">
              <a:rPr lang="en-US" smtClean="0"/>
              <a:t>9/29/2016</a:t>
            </a:fld>
            <a:endParaRPr lang="en-US"/>
          </a:p>
        </p:txBody>
      </p:sp>
      <p:sp>
        <p:nvSpPr>
          <p:cNvPr id="14"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
        <p:nvSpPr>
          <p:cNvPr id="9" name="Round Same Side Corner Rectangle 8"/>
          <p:cNvSpPr/>
          <p:nvPr/>
        </p:nvSpPr>
        <p:spPr>
          <a:xfrm>
            <a:off x="341502" y="6250439"/>
            <a:ext cx="2240280" cy="238597"/>
          </a:xfrm>
          <a:prstGeom prst="round2SameRect">
            <a:avLst>
              <a:gd name="adj1" fmla="val 29458"/>
              <a:gd name="adj2" fmla="val 0"/>
            </a:avLst>
          </a:prstGeom>
          <a:solidFill>
            <a:schemeClr val="accent1"/>
          </a:solidFill>
          <a:ln w="28575">
            <a:noFill/>
          </a:ln>
          <a:effectLst>
            <a:glow rad="63500">
              <a:schemeClr val="accent3">
                <a:satMod val="175000"/>
                <a:alpha val="40000"/>
              </a:schemeClr>
            </a:glow>
            <a:outerShdw blurRad="50800" dist="38100" dir="2700000" algn="tl" rotWithShape="0">
              <a:prstClr val="black">
                <a:alpha val="40000"/>
              </a:prstClr>
            </a:outerShdw>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Tree>
    <p:extLst>
      <p:ext uri="{BB962C8B-B14F-4D97-AF65-F5344CB8AC3E}">
        <p14:creationId xmlns:p14="http://schemas.microsoft.com/office/powerpoint/2010/main" val="947217936"/>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ransition Slide Green">
    <p:bg>
      <p:bgPr>
        <a:solidFill>
          <a:schemeClr val="bg1"/>
        </a:solidFill>
        <a:effectLst/>
      </p:bgPr>
    </p:bg>
    <p:spTree>
      <p:nvGrpSpPr>
        <p:cNvPr id="1" name=""/>
        <p:cNvGrpSpPr/>
        <p:nvPr/>
      </p:nvGrpSpPr>
      <p:grpSpPr>
        <a:xfrm>
          <a:off x="0" y="0"/>
          <a:ext cx="0" cy="0"/>
          <a:chOff x="0" y="0"/>
          <a:chExt cx="0" cy="0"/>
        </a:xfrm>
      </p:grpSpPr>
      <p:pic>
        <p:nvPicPr>
          <p:cNvPr id="11" name="Picture 10" descr="AS&amp;E_Updatedtemplate_vContent-01.png"/>
          <p:cNvPicPr>
            <a:picLocks noChangeAspect="1"/>
          </p:cNvPicPr>
          <p:nvPr/>
        </p:nvPicPr>
        <p:blipFill>
          <a:blip r:embed="rId2" cstate="print">
            <a:extLst>
              <a:ext uri="{28A0092B-C50C-407E-A947-70E740481C1C}">
                <a14:useLocalDpi xmlns:a14="http://schemas.microsoft.com/office/drawing/2010/main"/>
              </a:ext>
            </a:extLst>
          </a:blip>
          <a:srcRect b="-5"/>
          <a:stretch>
            <a:fillRect/>
          </a:stretch>
        </p:blipFill>
        <p:spPr bwMode="auto">
          <a:xfrm>
            <a:off x="0" y="0"/>
            <a:ext cx="9144000" cy="6858000"/>
          </a:xfrm>
          <a:prstGeom prst="rect">
            <a:avLst/>
          </a:prstGeom>
          <a:noFill/>
          <a:ln w="9525">
            <a:noFill/>
            <a:miter lim="800000"/>
            <a:headEnd/>
            <a:tailEnd/>
          </a:ln>
        </p:spPr>
      </p:pic>
      <p:sp>
        <p:nvSpPr>
          <p:cNvPr id="18" name="Round Same Side Corner Rectangle 17"/>
          <p:cNvSpPr/>
          <p:nvPr/>
        </p:nvSpPr>
        <p:spPr>
          <a:xfrm rot="10800000">
            <a:off x="986825" y="255901"/>
            <a:ext cx="7193280" cy="784860"/>
          </a:xfrm>
          <a:prstGeom prst="round2SameRect">
            <a:avLst>
              <a:gd name="adj1" fmla="val 29458"/>
              <a:gd name="adj2" fmla="val 0"/>
            </a:avLst>
          </a:prstGeom>
          <a:solidFill>
            <a:schemeClr val="accent5"/>
          </a:solidFill>
          <a:ln w="28575">
            <a:noFill/>
          </a:ln>
          <a:effectLst>
            <a:glow rad="63500">
              <a:schemeClr val="accent3">
                <a:satMod val="175000"/>
                <a:alpha val="40000"/>
              </a:schemeClr>
            </a:glow>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pic>
        <p:nvPicPr>
          <p:cNvPr id="9" name="Picture 9" descr="AS&amp;E_Updatedtemplate_vContent-01.png"/>
          <p:cNvPicPr>
            <a:picLocks noChangeAspect="1"/>
          </p:cNvPicPr>
          <p:nvPr/>
        </p:nvPicPr>
        <p:blipFill>
          <a:blip r:embed="rId2" cstate="print">
            <a:extLst>
              <a:ext uri="{28A0092B-C50C-407E-A947-70E740481C1C}">
                <a14:useLocalDpi xmlns:a14="http://schemas.microsoft.com/office/drawing/2010/main"/>
              </a:ext>
            </a:extLst>
          </a:blip>
          <a:srcRect b="-5"/>
          <a:stretch>
            <a:fillRect/>
          </a:stretch>
        </p:blipFill>
        <p:spPr bwMode="auto">
          <a:xfrm>
            <a:off x="0" y="0"/>
            <a:ext cx="9144000" cy="6858000"/>
          </a:xfrm>
          <a:prstGeom prst="rect">
            <a:avLst/>
          </a:prstGeom>
          <a:noFill/>
          <a:ln w="9525">
            <a:noFill/>
            <a:miter lim="800000"/>
            <a:headEnd/>
            <a:tailEnd/>
          </a:ln>
        </p:spPr>
      </p:pic>
      <p:sp>
        <p:nvSpPr>
          <p:cNvPr id="12" name="Rectangle 11"/>
          <p:cNvSpPr/>
          <p:nvPr/>
        </p:nvSpPr>
        <p:spPr>
          <a:xfrm>
            <a:off x="7659149" y="352338"/>
            <a:ext cx="1115735" cy="771787"/>
          </a:xfrm>
          <a:prstGeom prst="rect">
            <a:avLst/>
          </a:prstGeom>
          <a:solidFill>
            <a:schemeClr val="bg1"/>
          </a:solidFill>
          <a:ln w="28575">
            <a:solidFill>
              <a:schemeClr val="bg1"/>
            </a:solidFill>
          </a:ln>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
        <p:nvSpPr>
          <p:cNvPr id="4" name="Round Same Side Corner Rectangle 3"/>
          <p:cNvSpPr/>
          <p:nvPr/>
        </p:nvSpPr>
        <p:spPr>
          <a:xfrm rot="10800000">
            <a:off x="986825" y="255901"/>
            <a:ext cx="7193280" cy="784860"/>
          </a:xfrm>
          <a:prstGeom prst="round2SameRect">
            <a:avLst>
              <a:gd name="adj1" fmla="val 29458"/>
              <a:gd name="adj2" fmla="val 0"/>
            </a:avLst>
          </a:prstGeom>
          <a:solidFill>
            <a:schemeClr val="accent5"/>
          </a:solidFill>
          <a:ln w="28575">
            <a:noFill/>
          </a:ln>
          <a:effectLst>
            <a:glow rad="63500">
              <a:schemeClr val="accent3">
                <a:satMod val="175000"/>
                <a:alpha val="40000"/>
              </a:schemeClr>
            </a:glow>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
        <p:nvSpPr>
          <p:cNvPr id="13" name="Title 1"/>
          <p:cNvSpPr>
            <a:spLocks noGrp="1"/>
          </p:cNvSpPr>
          <p:nvPr>
            <p:ph type="ctrTitle"/>
          </p:nvPr>
        </p:nvSpPr>
        <p:spPr>
          <a:xfrm>
            <a:off x="971228" y="241596"/>
            <a:ext cx="7200900" cy="762000"/>
          </a:xfrm>
        </p:spPr>
        <p:txBody>
          <a:bodyPr>
            <a:normAutofit/>
          </a:bodyPr>
          <a:lstStyle>
            <a:lvl1pPr algn="ctr">
              <a:defRPr sz="2800" cap="none" spc="0" baseline="0">
                <a:solidFill>
                  <a:schemeClr val="bg1"/>
                </a:soli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14" name="Subtitle 2"/>
          <p:cNvSpPr>
            <a:spLocks noGrp="1"/>
          </p:cNvSpPr>
          <p:nvPr>
            <p:ph type="subTitle" idx="1"/>
          </p:nvPr>
        </p:nvSpPr>
        <p:spPr>
          <a:xfrm>
            <a:off x="944880" y="1296359"/>
            <a:ext cx="7193280" cy="2021747"/>
          </a:xfrm>
        </p:spPr>
        <p:txBody>
          <a:bodyPr>
            <a:normAutofit/>
          </a:bodyPr>
          <a:lstStyle>
            <a:lvl1pPr marL="0" indent="0" algn="ctr">
              <a:spcBef>
                <a:spcPts val="600"/>
              </a:spcBef>
              <a:buNone/>
              <a:defRPr sz="2400" b="0" spc="0" baseline="0">
                <a:solidFill>
                  <a:schemeClr val="accent3"/>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15"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58525447-5310-4AC4-9248-55AAC2A9FBAE}" type="datetime1">
              <a:rPr lang="en-US" smtClean="0"/>
              <a:t>9/29/2016</a:t>
            </a:fld>
            <a:endParaRPr lang="en-US"/>
          </a:p>
        </p:txBody>
      </p:sp>
      <p:sp>
        <p:nvSpPr>
          <p:cNvPr id="16"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Tree>
    <p:extLst>
      <p:ext uri="{BB962C8B-B14F-4D97-AF65-F5344CB8AC3E}">
        <p14:creationId xmlns:p14="http://schemas.microsoft.com/office/powerpoint/2010/main" val="317859858"/>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Highlight Slide Gre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solidFill>
                  <a:schemeClr val="accent1"/>
                </a:solidFill>
              </a:defRPr>
            </a:lvl1pPr>
          </a:lstStyle>
          <a:p>
            <a:r>
              <a:rPr lang="en-US" smtClean="0"/>
              <a:t>Click to edit Master title style</a:t>
            </a:r>
            <a:endParaRPr lang="en-US" dirty="0"/>
          </a:p>
        </p:txBody>
      </p:sp>
      <p:sp>
        <p:nvSpPr>
          <p:cNvPr id="8" name="Content Placeholder 2"/>
          <p:cNvSpPr>
            <a:spLocks noGrp="1"/>
          </p:cNvSpPr>
          <p:nvPr>
            <p:ph idx="1"/>
          </p:nvPr>
        </p:nvSpPr>
        <p:spPr>
          <a:xfrm>
            <a:off x="342900" y="1219200"/>
            <a:ext cx="8226425" cy="4968240"/>
          </a:xfrm>
        </p:spPr>
        <p:txBody>
          <a:bodyPr>
            <a:normAutofit/>
          </a:bodyPr>
          <a:lstStyle>
            <a:lvl1pPr>
              <a:defRPr sz="2000"/>
            </a:lvl1pPr>
            <a:lvl2pPr marL="514350" indent="-231775">
              <a:defRPr sz="1800"/>
            </a:lvl2pPr>
            <a:lvl3pPr marL="1030288" indent="-230188">
              <a:spcBef>
                <a:spcPts val="800"/>
              </a:spcBef>
              <a:tabLst/>
              <a:defRPr sz="1600"/>
            </a:lvl3pPr>
            <a:lvl4pPr marL="1482725" indent="-284163">
              <a:spcBef>
                <a:spcPts val="800"/>
              </a:spcBef>
              <a:buClr>
                <a:schemeClr val="bg2">
                  <a:lumMod val="50000"/>
                </a:schemeClr>
              </a:buClr>
              <a:buSzPct val="90000"/>
              <a:defRPr sz="1400"/>
            </a:lvl4pPr>
            <a:lvl5pPr marL="1944688" indent="-231775">
              <a:spcBef>
                <a:spcPts val="800"/>
              </a:spcBef>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2" name="Round Same Side Corner Rectangle 11"/>
          <p:cNvSpPr/>
          <p:nvPr/>
        </p:nvSpPr>
        <p:spPr>
          <a:xfrm>
            <a:off x="341502" y="6239962"/>
            <a:ext cx="2240280" cy="238597"/>
          </a:xfrm>
          <a:prstGeom prst="round2SameRect">
            <a:avLst>
              <a:gd name="adj1" fmla="val 29458"/>
              <a:gd name="adj2" fmla="val 0"/>
            </a:avLst>
          </a:prstGeom>
          <a:solidFill>
            <a:schemeClr val="accent5"/>
          </a:solidFill>
          <a:ln w="28575">
            <a:noFill/>
          </a:ln>
          <a:effectLst>
            <a:glow rad="63500">
              <a:schemeClr val="accent3">
                <a:satMod val="175000"/>
                <a:alpha val="40000"/>
              </a:schemeClr>
            </a:glow>
            <a:outerShdw blurRad="50800" dist="38100" dir="2700000" algn="tl" rotWithShape="0">
              <a:prstClr val="black">
                <a:alpha val="40000"/>
              </a:prstClr>
            </a:outerShdw>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
        <p:nvSpPr>
          <p:cNvPr id="13" name="Text Placeholder 8"/>
          <p:cNvSpPr>
            <a:spLocks noGrp="1"/>
          </p:cNvSpPr>
          <p:nvPr>
            <p:ph type="body" sz="quarter" idx="15"/>
          </p:nvPr>
        </p:nvSpPr>
        <p:spPr>
          <a:xfrm>
            <a:off x="354971" y="6225677"/>
            <a:ext cx="2235200" cy="317500"/>
          </a:xfrm>
        </p:spPr>
        <p:txBody>
          <a:bodyPr/>
          <a:lstStyle>
            <a:lvl1pPr algn="ctr">
              <a:defRPr sz="1200">
                <a:solidFill>
                  <a:schemeClr val="bg1"/>
                </a:solidFill>
              </a:defRPr>
            </a:lvl1pPr>
          </a:lstStyle>
          <a:p>
            <a:pPr lvl="0"/>
            <a:r>
              <a:rPr lang="en-US" smtClean="0"/>
              <a:t>Click to edit Master text styles</a:t>
            </a:r>
          </a:p>
        </p:txBody>
      </p:sp>
      <p:sp>
        <p:nvSpPr>
          <p:cNvPr id="15"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16"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FC6E320D-EB54-4E95-83B3-ADF7AC835EB2}" type="datetime1">
              <a:rPr lang="en-US" smtClean="0"/>
              <a:t>9/29/2016</a:t>
            </a:fld>
            <a:endParaRPr lang="en-US"/>
          </a:p>
        </p:txBody>
      </p:sp>
      <p:sp>
        <p:nvSpPr>
          <p:cNvPr id="17"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
        <p:nvSpPr>
          <p:cNvPr id="9" name="Round Same Side Corner Rectangle 8"/>
          <p:cNvSpPr/>
          <p:nvPr/>
        </p:nvSpPr>
        <p:spPr>
          <a:xfrm>
            <a:off x="341502" y="6239962"/>
            <a:ext cx="2240280" cy="238597"/>
          </a:xfrm>
          <a:prstGeom prst="round2SameRect">
            <a:avLst>
              <a:gd name="adj1" fmla="val 29458"/>
              <a:gd name="adj2" fmla="val 0"/>
            </a:avLst>
          </a:prstGeom>
          <a:solidFill>
            <a:schemeClr val="accent5"/>
          </a:solidFill>
          <a:ln w="28575">
            <a:noFill/>
          </a:ln>
          <a:effectLst>
            <a:glow rad="63500">
              <a:schemeClr val="accent3">
                <a:satMod val="175000"/>
                <a:alpha val="40000"/>
              </a:schemeClr>
            </a:glow>
            <a:outerShdw blurRad="50800" dist="38100" dir="2700000" algn="tl" rotWithShape="0">
              <a:prstClr val="black">
                <a:alpha val="40000"/>
              </a:prstClr>
            </a:outerShdw>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Tree>
    <p:extLst>
      <p:ext uri="{BB962C8B-B14F-4D97-AF65-F5344CB8AC3E}">
        <p14:creationId xmlns:p14="http://schemas.microsoft.com/office/powerpoint/2010/main" val="131140890"/>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ransition Slide Yellow">
    <p:bg>
      <p:bgPr>
        <a:solidFill>
          <a:schemeClr val="bg1"/>
        </a:solidFill>
        <a:effectLst/>
      </p:bgPr>
    </p:bg>
    <p:spTree>
      <p:nvGrpSpPr>
        <p:cNvPr id="1" name=""/>
        <p:cNvGrpSpPr/>
        <p:nvPr/>
      </p:nvGrpSpPr>
      <p:grpSpPr>
        <a:xfrm>
          <a:off x="0" y="0"/>
          <a:ext cx="0" cy="0"/>
          <a:chOff x="0" y="0"/>
          <a:chExt cx="0" cy="0"/>
        </a:xfrm>
      </p:grpSpPr>
      <p:pic>
        <p:nvPicPr>
          <p:cNvPr id="11" name="Picture 10" descr="AS&amp;E_Updatedtemplate_vContent-01.png"/>
          <p:cNvPicPr>
            <a:picLocks noChangeAspect="1"/>
          </p:cNvPicPr>
          <p:nvPr/>
        </p:nvPicPr>
        <p:blipFill>
          <a:blip r:embed="rId2" cstate="print">
            <a:extLst>
              <a:ext uri="{28A0092B-C50C-407E-A947-70E740481C1C}">
                <a14:useLocalDpi xmlns:a14="http://schemas.microsoft.com/office/drawing/2010/main"/>
              </a:ext>
            </a:extLst>
          </a:blip>
          <a:srcRect b="-5"/>
          <a:stretch>
            <a:fillRect/>
          </a:stretch>
        </p:blipFill>
        <p:spPr bwMode="auto">
          <a:xfrm>
            <a:off x="0" y="0"/>
            <a:ext cx="9144000" cy="6858000"/>
          </a:xfrm>
          <a:prstGeom prst="rect">
            <a:avLst/>
          </a:prstGeom>
          <a:noFill/>
          <a:ln w="9525">
            <a:noFill/>
            <a:miter lim="800000"/>
            <a:headEnd/>
            <a:tailEnd/>
          </a:ln>
        </p:spPr>
      </p:pic>
      <p:sp>
        <p:nvSpPr>
          <p:cNvPr id="13" name="Round Same Side Corner Rectangle 12"/>
          <p:cNvSpPr/>
          <p:nvPr/>
        </p:nvSpPr>
        <p:spPr>
          <a:xfrm rot="10800000">
            <a:off x="944880" y="234892"/>
            <a:ext cx="7193280" cy="784860"/>
          </a:xfrm>
          <a:prstGeom prst="round2SameRect">
            <a:avLst>
              <a:gd name="adj1" fmla="val 29458"/>
              <a:gd name="adj2" fmla="val 0"/>
            </a:avLst>
          </a:prstGeom>
          <a:solidFill>
            <a:schemeClr val="accent2"/>
          </a:solidFill>
          <a:ln w="28575">
            <a:noFill/>
          </a:ln>
          <a:effectLst>
            <a:glow rad="63500">
              <a:schemeClr val="accent3">
                <a:satMod val="175000"/>
                <a:alpha val="40000"/>
              </a:schemeClr>
            </a:glow>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pic>
        <p:nvPicPr>
          <p:cNvPr id="9" name="Picture 9" descr="AS&amp;E_Updatedtemplate_vContent-01.png"/>
          <p:cNvPicPr>
            <a:picLocks noChangeAspect="1"/>
          </p:cNvPicPr>
          <p:nvPr/>
        </p:nvPicPr>
        <p:blipFill>
          <a:blip r:embed="rId2" cstate="print">
            <a:extLst>
              <a:ext uri="{28A0092B-C50C-407E-A947-70E740481C1C}">
                <a14:useLocalDpi xmlns:a14="http://schemas.microsoft.com/office/drawing/2010/main"/>
              </a:ext>
            </a:extLst>
          </a:blip>
          <a:srcRect b="-5"/>
          <a:stretch>
            <a:fillRect/>
          </a:stretch>
        </p:blipFill>
        <p:spPr bwMode="auto">
          <a:xfrm>
            <a:off x="0" y="0"/>
            <a:ext cx="9144000" cy="6858000"/>
          </a:xfrm>
          <a:prstGeom prst="rect">
            <a:avLst/>
          </a:prstGeom>
          <a:noFill/>
          <a:ln w="9525">
            <a:noFill/>
            <a:miter lim="800000"/>
            <a:headEnd/>
            <a:tailEnd/>
          </a:ln>
        </p:spPr>
      </p:pic>
      <p:sp>
        <p:nvSpPr>
          <p:cNvPr id="14" name="Rectangle 13"/>
          <p:cNvSpPr/>
          <p:nvPr/>
        </p:nvSpPr>
        <p:spPr>
          <a:xfrm>
            <a:off x="7659149" y="352338"/>
            <a:ext cx="1115735" cy="771787"/>
          </a:xfrm>
          <a:prstGeom prst="rect">
            <a:avLst/>
          </a:prstGeom>
          <a:solidFill>
            <a:schemeClr val="bg1"/>
          </a:solidFill>
          <a:ln w="28575">
            <a:solidFill>
              <a:schemeClr val="bg1"/>
            </a:solidFill>
          </a:ln>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
        <p:nvSpPr>
          <p:cNvPr id="4" name="Round Same Side Corner Rectangle 3"/>
          <p:cNvSpPr/>
          <p:nvPr/>
        </p:nvSpPr>
        <p:spPr>
          <a:xfrm rot="10800000">
            <a:off x="944880" y="234892"/>
            <a:ext cx="7193280" cy="784860"/>
          </a:xfrm>
          <a:prstGeom prst="round2SameRect">
            <a:avLst>
              <a:gd name="adj1" fmla="val 29458"/>
              <a:gd name="adj2" fmla="val 0"/>
            </a:avLst>
          </a:prstGeom>
          <a:solidFill>
            <a:schemeClr val="accent2"/>
          </a:solidFill>
          <a:ln w="28575">
            <a:noFill/>
          </a:ln>
          <a:effectLst>
            <a:glow rad="63500">
              <a:schemeClr val="accent3">
                <a:satMod val="175000"/>
                <a:alpha val="40000"/>
              </a:schemeClr>
            </a:glow>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
        <p:nvSpPr>
          <p:cNvPr id="2" name="Title 1"/>
          <p:cNvSpPr>
            <a:spLocks noGrp="1"/>
          </p:cNvSpPr>
          <p:nvPr>
            <p:ph type="ctrTitle"/>
          </p:nvPr>
        </p:nvSpPr>
        <p:spPr>
          <a:xfrm>
            <a:off x="937260" y="234893"/>
            <a:ext cx="7200900" cy="762000"/>
          </a:xfrm>
        </p:spPr>
        <p:txBody>
          <a:bodyPr>
            <a:normAutofit/>
          </a:bodyPr>
          <a:lstStyle>
            <a:lvl1pPr algn="ctr">
              <a:defRPr sz="2800" cap="none" spc="0" baseline="0">
                <a:solidFill>
                  <a:schemeClr val="bg1"/>
                </a:soli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15" name="Subtitle 2"/>
          <p:cNvSpPr>
            <a:spLocks noGrp="1"/>
          </p:cNvSpPr>
          <p:nvPr>
            <p:ph type="subTitle" idx="1"/>
          </p:nvPr>
        </p:nvSpPr>
        <p:spPr>
          <a:xfrm>
            <a:off x="944880" y="1296359"/>
            <a:ext cx="7193280" cy="2021747"/>
          </a:xfrm>
        </p:spPr>
        <p:txBody>
          <a:bodyPr>
            <a:normAutofit/>
          </a:bodyPr>
          <a:lstStyle>
            <a:lvl1pPr marL="0" indent="0" algn="ctr">
              <a:spcBef>
                <a:spcPts val="600"/>
              </a:spcBef>
              <a:buNone/>
              <a:defRPr sz="2400" b="0" spc="0" baseline="0">
                <a:solidFill>
                  <a:schemeClr val="accent3"/>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16"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8DBA62A2-1752-4837-A267-D41909DD832A}" type="datetime1">
              <a:rPr lang="en-US" smtClean="0"/>
              <a:t>9/29/2016</a:t>
            </a:fld>
            <a:endParaRPr lang="en-US"/>
          </a:p>
        </p:txBody>
      </p:sp>
      <p:sp>
        <p:nvSpPr>
          <p:cNvPr id="17"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Tree>
    <p:extLst>
      <p:ext uri="{BB962C8B-B14F-4D97-AF65-F5344CB8AC3E}">
        <p14:creationId xmlns:p14="http://schemas.microsoft.com/office/powerpoint/2010/main" val="3189473578"/>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Highlight Slide Yellow">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solidFill>
                  <a:schemeClr val="accent1"/>
                </a:solidFill>
              </a:defRPr>
            </a:lvl1pPr>
          </a:lstStyle>
          <a:p>
            <a:r>
              <a:rPr lang="en-US" smtClean="0"/>
              <a:t>Click to edit Master title style</a:t>
            </a:r>
            <a:endParaRPr lang="en-US" dirty="0"/>
          </a:p>
        </p:txBody>
      </p:sp>
      <p:sp>
        <p:nvSpPr>
          <p:cNvPr id="8" name="Content Placeholder 2"/>
          <p:cNvSpPr>
            <a:spLocks noGrp="1"/>
          </p:cNvSpPr>
          <p:nvPr>
            <p:ph idx="1"/>
          </p:nvPr>
        </p:nvSpPr>
        <p:spPr>
          <a:xfrm>
            <a:off x="342900" y="1219200"/>
            <a:ext cx="8226425" cy="4968240"/>
          </a:xfrm>
        </p:spPr>
        <p:txBody>
          <a:bodyPr>
            <a:normAutofit/>
          </a:bodyPr>
          <a:lstStyle>
            <a:lvl1pPr>
              <a:defRPr sz="2000">
                <a:solidFill>
                  <a:schemeClr val="tx1">
                    <a:lumMod val="90000"/>
                    <a:lumOff val="10000"/>
                  </a:schemeClr>
                </a:solidFill>
              </a:defRPr>
            </a:lvl1pPr>
            <a:lvl2pPr marL="514350" indent="-231775">
              <a:defRPr sz="1800">
                <a:solidFill>
                  <a:schemeClr val="tx1">
                    <a:lumMod val="90000"/>
                    <a:lumOff val="10000"/>
                  </a:schemeClr>
                </a:solidFill>
              </a:defRPr>
            </a:lvl2pPr>
            <a:lvl3pPr marL="1030288" indent="-230188">
              <a:spcBef>
                <a:spcPts val="800"/>
              </a:spcBef>
              <a:tabLst/>
              <a:defRPr sz="1600">
                <a:solidFill>
                  <a:schemeClr val="tx1">
                    <a:lumMod val="90000"/>
                    <a:lumOff val="10000"/>
                  </a:schemeClr>
                </a:solidFill>
              </a:defRPr>
            </a:lvl3pPr>
            <a:lvl4pPr marL="1482725" indent="-284163">
              <a:spcBef>
                <a:spcPts val="800"/>
              </a:spcBef>
              <a:buClr>
                <a:schemeClr val="bg2">
                  <a:lumMod val="50000"/>
                </a:schemeClr>
              </a:buClr>
              <a:buSzPct val="90000"/>
              <a:defRPr sz="1400">
                <a:solidFill>
                  <a:schemeClr val="tx1">
                    <a:lumMod val="90000"/>
                    <a:lumOff val="10000"/>
                  </a:schemeClr>
                </a:solidFill>
              </a:defRPr>
            </a:lvl4pPr>
            <a:lvl5pPr marL="1944688" indent="-231775">
              <a:spcBef>
                <a:spcPts val="800"/>
              </a:spcBef>
              <a:defRPr sz="1400">
                <a:solidFill>
                  <a:schemeClr val="tx1">
                    <a:lumMod val="90000"/>
                    <a:lumOff val="10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Round Same Side Corner Rectangle 12"/>
          <p:cNvSpPr/>
          <p:nvPr/>
        </p:nvSpPr>
        <p:spPr>
          <a:xfrm>
            <a:off x="333113" y="6241409"/>
            <a:ext cx="2240280" cy="238597"/>
          </a:xfrm>
          <a:prstGeom prst="round2SameRect">
            <a:avLst>
              <a:gd name="adj1" fmla="val 29458"/>
              <a:gd name="adj2" fmla="val 0"/>
            </a:avLst>
          </a:prstGeom>
          <a:solidFill>
            <a:schemeClr val="accent2"/>
          </a:solidFill>
          <a:ln w="28575">
            <a:noFill/>
          </a:ln>
          <a:effectLst>
            <a:glow rad="63500">
              <a:schemeClr val="accent3">
                <a:satMod val="175000"/>
                <a:alpha val="40000"/>
              </a:schemeClr>
            </a:glow>
            <a:outerShdw blurRad="50800" dist="38100" dir="2700000" algn="tl" rotWithShape="0">
              <a:prstClr val="black">
                <a:alpha val="40000"/>
              </a:prstClr>
            </a:outerShdw>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
        <p:nvSpPr>
          <p:cNvPr id="14" name="Text Placeholder 8"/>
          <p:cNvSpPr>
            <a:spLocks noGrp="1"/>
          </p:cNvSpPr>
          <p:nvPr>
            <p:ph type="body" sz="quarter" idx="12"/>
          </p:nvPr>
        </p:nvSpPr>
        <p:spPr>
          <a:xfrm>
            <a:off x="338193" y="6218508"/>
            <a:ext cx="2235200" cy="317500"/>
          </a:xfrm>
        </p:spPr>
        <p:txBody>
          <a:bodyPr/>
          <a:lstStyle>
            <a:lvl1pPr algn="ctr">
              <a:defRPr sz="1200">
                <a:solidFill>
                  <a:schemeClr val="tx1">
                    <a:lumMod val="65000"/>
                    <a:lumOff val="35000"/>
                  </a:schemeClr>
                </a:solidFill>
              </a:defRPr>
            </a:lvl1pPr>
          </a:lstStyle>
          <a:p>
            <a:pPr lvl="0"/>
            <a:r>
              <a:rPr lang="en-US" smtClean="0"/>
              <a:t>Click to edit Master text styles</a:t>
            </a:r>
          </a:p>
        </p:txBody>
      </p:sp>
      <p:sp>
        <p:nvSpPr>
          <p:cNvPr id="10"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11"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FE136E0E-32F6-4711-B525-7D25634675FF}" type="datetime1">
              <a:rPr lang="en-US" smtClean="0"/>
              <a:t>9/29/2016</a:t>
            </a:fld>
            <a:endParaRPr lang="en-US"/>
          </a:p>
        </p:txBody>
      </p:sp>
      <p:sp>
        <p:nvSpPr>
          <p:cNvPr id="12"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
        <p:nvSpPr>
          <p:cNvPr id="9" name="Round Same Side Corner Rectangle 8"/>
          <p:cNvSpPr/>
          <p:nvPr/>
        </p:nvSpPr>
        <p:spPr>
          <a:xfrm>
            <a:off x="333113" y="6241409"/>
            <a:ext cx="2240280" cy="238597"/>
          </a:xfrm>
          <a:prstGeom prst="round2SameRect">
            <a:avLst>
              <a:gd name="adj1" fmla="val 29458"/>
              <a:gd name="adj2" fmla="val 0"/>
            </a:avLst>
          </a:prstGeom>
          <a:solidFill>
            <a:schemeClr val="accent2"/>
          </a:solidFill>
          <a:ln w="28575">
            <a:noFill/>
          </a:ln>
          <a:effectLst>
            <a:glow rad="63500">
              <a:schemeClr val="accent3">
                <a:satMod val="175000"/>
                <a:alpha val="40000"/>
              </a:schemeClr>
            </a:glow>
            <a:outerShdw blurRad="50800" dist="38100" dir="2700000" algn="tl" rotWithShape="0">
              <a:prstClr val="black">
                <a:alpha val="40000"/>
              </a:prstClr>
            </a:outerShdw>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Tree>
    <p:extLst>
      <p:ext uri="{BB962C8B-B14F-4D97-AF65-F5344CB8AC3E}">
        <p14:creationId xmlns:p14="http://schemas.microsoft.com/office/powerpoint/2010/main" val="4258552625"/>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ransistion Slide Gray">
    <p:bg>
      <p:bgPr>
        <a:solidFill>
          <a:schemeClr val="bg1"/>
        </a:solidFill>
        <a:effectLst/>
      </p:bgPr>
    </p:bg>
    <p:spTree>
      <p:nvGrpSpPr>
        <p:cNvPr id="1" name=""/>
        <p:cNvGrpSpPr/>
        <p:nvPr/>
      </p:nvGrpSpPr>
      <p:grpSpPr>
        <a:xfrm>
          <a:off x="0" y="0"/>
          <a:ext cx="0" cy="0"/>
          <a:chOff x="0" y="0"/>
          <a:chExt cx="0" cy="0"/>
        </a:xfrm>
      </p:grpSpPr>
      <p:pic>
        <p:nvPicPr>
          <p:cNvPr id="10" name="Picture 9" descr="AS&amp;E_Updatedtemplate_vContent-01.png"/>
          <p:cNvPicPr>
            <a:picLocks noChangeAspect="1"/>
          </p:cNvPicPr>
          <p:nvPr/>
        </p:nvPicPr>
        <p:blipFill>
          <a:blip r:embed="rId2" cstate="print">
            <a:extLst>
              <a:ext uri="{28A0092B-C50C-407E-A947-70E740481C1C}">
                <a14:useLocalDpi xmlns:a14="http://schemas.microsoft.com/office/drawing/2010/main"/>
              </a:ext>
            </a:extLst>
          </a:blip>
          <a:srcRect b="-5"/>
          <a:stretch>
            <a:fillRect/>
          </a:stretch>
        </p:blipFill>
        <p:spPr bwMode="auto">
          <a:xfrm>
            <a:off x="0" y="0"/>
            <a:ext cx="9144000" cy="6858000"/>
          </a:xfrm>
          <a:prstGeom prst="rect">
            <a:avLst/>
          </a:prstGeom>
          <a:noFill/>
          <a:ln w="9525">
            <a:noFill/>
            <a:miter lim="800000"/>
            <a:headEnd/>
            <a:tailEnd/>
          </a:ln>
        </p:spPr>
      </p:pic>
      <p:pic>
        <p:nvPicPr>
          <p:cNvPr id="9" name="Picture 9" descr="AS&amp;E_Updatedtemplate_vContent-01.png"/>
          <p:cNvPicPr>
            <a:picLocks noChangeAspect="1"/>
          </p:cNvPicPr>
          <p:nvPr/>
        </p:nvPicPr>
        <p:blipFill>
          <a:blip r:embed="rId2" cstate="print">
            <a:extLst>
              <a:ext uri="{28A0092B-C50C-407E-A947-70E740481C1C}">
                <a14:useLocalDpi xmlns:a14="http://schemas.microsoft.com/office/drawing/2010/main"/>
              </a:ext>
            </a:extLst>
          </a:blip>
          <a:srcRect b="-5"/>
          <a:stretch>
            <a:fillRect/>
          </a:stretch>
        </p:blipFill>
        <p:spPr bwMode="auto">
          <a:xfrm>
            <a:off x="0" y="0"/>
            <a:ext cx="9144000" cy="6858000"/>
          </a:xfrm>
          <a:prstGeom prst="rect">
            <a:avLst/>
          </a:prstGeom>
          <a:noFill/>
          <a:ln w="9525">
            <a:noFill/>
            <a:miter lim="800000"/>
            <a:headEnd/>
            <a:tailEnd/>
          </a:ln>
        </p:spPr>
      </p:pic>
      <p:sp>
        <p:nvSpPr>
          <p:cNvPr id="14" name="Round Same Side Corner Rectangle 13"/>
          <p:cNvSpPr/>
          <p:nvPr/>
        </p:nvSpPr>
        <p:spPr>
          <a:xfrm rot="10800000">
            <a:off x="944880" y="243281"/>
            <a:ext cx="7193280" cy="784860"/>
          </a:xfrm>
          <a:prstGeom prst="round2SameRect">
            <a:avLst>
              <a:gd name="adj1" fmla="val 29458"/>
              <a:gd name="adj2" fmla="val 0"/>
            </a:avLst>
          </a:prstGeom>
          <a:gradFill flip="none" rotWithShape="1">
            <a:gsLst>
              <a:gs pos="0">
                <a:schemeClr val="dk1">
                  <a:tint val="50000"/>
                  <a:satMod val="300000"/>
                </a:schemeClr>
              </a:gs>
              <a:gs pos="35000">
                <a:schemeClr val="dk1">
                  <a:tint val="37000"/>
                  <a:satMod val="300000"/>
                </a:schemeClr>
              </a:gs>
              <a:gs pos="100000">
                <a:schemeClr val="dk1">
                  <a:tint val="15000"/>
                  <a:satMod val="350000"/>
                </a:schemeClr>
              </a:gs>
            </a:gsLst>
            <a:lin ang="2700000" scaled="1"/>
            <a:tileRect/>
          </a:gra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2" name="Rectangle 11"/>
          <p:cNvSpPr/>
          <p:nvPr/>
        </p:nvSpPr>
        <p:spPr>
          <a:xfrm>
            <a:off x="7659149" y="352338"/>
            <a:ext cx="1115735" cy="771787"/>
          </a:xfrm>
          <a:prstGeom prst="rect">
            <a:avLst/>
          </a:prstGeom>
          <a:solidFill>
            <a:schemeClr val="bg1"/>
          </a:solidFill>
          <a:ln w="28575">
            <a:solidFill>
              <a:schemeClr val="bg1"/>
            </a:solidFill>
          </a:ln>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
        <p:nvSpPr>
          <p:cNvPr id="4" name="Round Same Side Corner Rectangle 3"/>
          <p:cNvSpPr/>
          <p:nvPr/>
        </p:nvSpPr>
        <p:spPr>
          <a:xfrm rot="10800000">
            <a:off x="944880" y="243281"/>
            <a:ext cx="7193280" cy="784860"/>
          </a:xfrm>
          <a:prstGeom prst="round2SameRect">
            <a:avLst>
              <a:gd name="adj1" fmla="val 29458"/>
              <a:gd name="adj2" fmla="val 0"/>
            </a:avLst>
          </a:prstGeom>
          <a:gradFill flip="none" rotWithShape="1">
            <a:gsLst>
              <a:gs pos="0">
                <a:schemeClr val="dk1">
                  <a:tint val="50000"/>
                  <a:satMod val="300000"/>
                </a:schemeClr>
              </a:gs>
              <a:gs pos="35000">
                <a:schemeClr val="dk1">
                  <a:tint val="37000"/>
                  <a:satMod val="300000"/>
                </a:schemeClr>
              </a:gs>
              <a:gs pos="100000">
                <a:schemeClr val="dk1">
                  <a:tint val="15000"/>
                  <a:satMod val="350000"/>
                </a:schemeClr>
              </a:gs>
            </a:gsLst>
            <a:lin ang="2700000" scaled="1"/>
            <a:tileRect/>
          </a:gra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2" name="Title 1"/>
          <p:cNvSpPr>
            <a:spLocks noGrp="1"/>
          </p:cNvSpPr>
          <p:nvPr>
            <p:ph type="ctrTitle"/>
          </p:nvPr>
        </p:nvSpPr>
        <p:spPr>
          <a:xfrm>
            <a:off x="937260" y="243282"/>
            <a:ext cx="7200900" cy="762000"/>
          </a:xfrm>
        </p:spPr>
        <p:txBody>
          <a:bodyPr>
            <a:normAutofit/>
          </a:bodyPr>
          <a:lstStyle>
            <a:lvl1pPr algn="ctr">
              <a:defRPr sz="2800" cap="none" spc="0" baseline="0">
                <a:solidFill>
                  <a:schemeClr val="tx1">
                    <a:lumMod val="65000"/>
                    <a:lumOff val="35000"/>
                  </a:schemeClr>
                </a:soli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13" name="Subtitle 2"/>
          <p:cNvSpPr>
            <a:spLocks noGrp="1"/>
          </p:cNvSpPr>
          <p:nvPr>
            <p:ph type="subTitle" idx="1"/>
          </p:nvPr>
        </p:nvSpPr>
        <p:spPr>
          <a:xfrm>
            <a:off x="944880" y="1296359"/>
            <a:ext cx="7193280" cy="2021747"/>
          </a:xfrm>
        </p:spPr>
        <p:txBody>
          <a:bodyPr>
            <a:normAutofit/>
          </a:bodyPr>
          <a:lstStyle>
            <a:lvl1pPr marL="0" indent="0" algn="just">
              <a:spcBef>
                <a:spcPts val="600"/>
              </a:spcBef>
              <a:buNone/>
              <a:defRPr sz="2000" b="0" spc="0" baseline="0">
                <a:solidFill>
                  <a:schemeClr val="accent3"/>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6"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17"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E912CD8F-C715-4A6E-A5DF-D3EDE7757134}" type="datetime1">
              <a:rPr lang="en-US" smtClean="0"/>
              <a:t>9/29/2016</a:t>
            </a:fld>
            <a:endParaRPr lang="en-US"/>
          </a:p>
        </p:txBody>
      </p:sp>
      <p:sp>
        <p:nvSpPr>
          <p:cNvPr id="18"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
        <p:nvSpPr>
          <p:cNvPr id="11" name="Rectangle 10"/>
          <p:cNvSpPr/>
          <p:nvPr/>
        </p:nvSpPr>
        <p:spPr>
          <a:xfrm>
            <a:off x="7659149" y="352338"/>
            <a:ext cx="1115735" cy="771787"/>
          </a:xfrm>
          <a:prstGeom prst="rect">
            <a:avLst/>
          </a:prstGeom>
          <a:solidFill>
            <a:schemeClr val="bg1"/>
          </a:solidFill>
          <a:ln w="28575">
            <a:solidFill>
              <a:schemeClr val="bg1"/>
            </a:solidFill>
          </a:ln>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Tree>
    <p:extLst>
      <p:ext uri="{BB962C8B-B14F-4D97-AF65-F5344CB8AC3E}">
        <p14:creationId xmlns:p14="http://schemas.microsoft.com/office/powerpoint/2010/main" val="1259834481"/>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Highlight Slide Gray">
    <p:spTree>
      <p:nvGrpSpPr>
        <p:cNvPr id="1" name=""/>
        <p:cNvGrpSpPr/>
        <p:nvPr/>
      </p:nvGrpSpPr>
      <p:grpSpPr>
        <a:xfrm>
          <a:off x="0" y="0"/>
          <a:ext cx="0" cy="0"/>
          <a:chOff x="0" y="0"/>
          <a:chExt cx="0" cy="0"/>
        </a:xfrm>
      </p:grpSpPr>
      <p:sp>
        <p:nvSpPr>
          <p:cNvPr id="16" name="Round Same Side Corner Rectangle 15"/>
          <p:cNvSpPr/>
          <p:nvPr/>
        </p:nvSpPr>
        <p:spPr>
          <a:xfrm>
            <a:off x="349891" y="6249798"/>
            <a:ext cx="2240280" cy="238597"/>
          </a:xfrm>
          <a:prstGeom prst="round2SameRect">
            <a:avLst>
              <a:gd name="adj1" fmla="val 29458"/>
              <a:gd name="adj2" fmla="val 0"/>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2" name="Title 1"/>
          <p:cNvSpPr>
            <a:spLocks noGrp="1"/>
          </p:cNvSpPr>
          <p:nvPr>
            <p:ph type="title"/>
          </p:nvPr>
        </p:nvSpPr>
        <p:spPr/>
        <p:txBody>
          <a:bodyPr/>
          <a:lstStyle>
            <a:lvl1pPr>
              <a:defRPr sz="2400">
                <a:solidFill>
                  <a:schemeClr val="accent1"/>
                </a:solidFill>
              </a:defRPr>
            </a:lvl1pPr>
          </a:lstStyle>
          <a:p>
            <a:r>
              <a:rPr lang="en-US" smtClean="0"/>
              <a:t>Click to edit Master title style</a:t>
            </a:r>
            <a:endParaRPr lang="en-US" dirty="0"/>
          </a:p>
        </p:txBody>
      </p:sp>
      <p:sp>
        <p:nvSpPr>
          <p:cNvPr id="8" name="Content Placeholder 2"/>
          <p:cNvSpPr>
            <a:spLocks noGrp="1"/>
          </p:cNvSpPr>
          <p:nvPr>
            <p:ph idx="1"/>
          </p:nvPr>
        </p:nvSpPr>
        <p:spPr>
          <a:xfrm>
            <a:off x="342900" y="1219200"/>
            <a:ext cx="8226425" cy="4968240"/>
          </a:xfrm>
        </p:spPr>
        <p:txBody>
          <a:bodyPr>
            <a:normAutofit/>
          </a:bodyPr>
          <a:lstStyle>
            <a:lvl1pPr>
              <a:defRPr sz="2000">
                <a:solidFill>
                  <a:schemeClr val="tx1">
                    <a:lumMod val="90000"/>
                    <a:lumOff val="10000"/>
                  </a:schemeClr>
                </a:solidFill>
              </a:defRPr>
            </a:lvl1pPr>
            <a:lvl2pPr marL="514350" indent="-231775">
              <a:defRPr sz="1800">
                <a:solidFill>
                  <a:schemeClr val="tx1">
                    <a:lumMod val="90000"/>
                    <a:lumOff val="10000"/>
                  </a:schemeClr>
                </a:solidFill>
              </a:defRPr>
            </a:lvl2pPr>
            <a:lvl3pPr marL="1030288" indent="-230188">
              <a:spcBef>
                <a:spcPts val="800"/>
              </a:spcBef>
              <a:tabLst/>
              <a:defRPr sz="1600">
                <a:solidFill>
                  <a:schemeClr val="tx1">
                    <a:lumMod val="90000"/>
                    <a:lumOff val="10000"/>
                  </a:schemeClr>
                </a:solidFill>
              </a:defRPr>
            </a:lvl3pPr>
            <a:lvl4pPr marL="1482725" indent="-284163">
              <a:spcBef>
                <a:spcPts val="800"/>
              </a:spcBef>
              <a:buClr>
                <a:schemeClr val="bg2">
                  <a:lumMod val="50000"/>
                </a:schemeClr>
              </a:buClr>
              <a:buSzPct val="90000"/>
              <a:defRPr sz="1400">
                <a:solidFill>
                  <a:schemeClr val="tx1">
                    <a:lumMod val="90000"/>
                    <a:lumOff val="10000"/>
                  </a:schemeClr>
                </a:solidFill>
              </a:defRPr>
            </a:lvl4pPr>
            <a:lvl5pPr marL="1944688" indent="-231775">
              <a:spcBef>
                <a:spcPts val="800"/>
              </a:spcBef>
              <a:defRPr sz="1400">
                <a:solidFill>
                  <a:schemeClr val="tx1">
                    <a:lumMod val="90000"/>
                    <a:lumOff val="10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Text Placeholder 8"/>
          <p:cNvSpPr>
            <a:spLocks noGrp="1"/>
          </p:cNvSpPr>
          <p:nvPr>
            <p:ph type="body" sz="quarter" idx="15"/>
          </p:nvPr>
        </p:nvSpPr>
        <p:spPr>
          <a:xfrm>
            <a:off x="363360" y="6235513"/>
            <a:ext cx="2235200" cy="317500"/>
          </a:xfrm>
        </p:spPr>
        <p:txBody>
          <a:bodyPr/>
          <a:lstStyle>
            <a:lvl1pPr algn="ctr">
              <a:defRPr sz="1200">
                <a:solidFill>
                  <a:schemeClr val="tx1">
                    <a:lumMod val="65000"/>
                    <a:lumOff val="35000"/>
                  </a:schemeClr>
                </a:solidFill>
              </a:defRPr>
            </a:lvl1pPr>
          </a:lstStyle>
          <a:p>
            <a:pPr lvl="0"/>
            <a:r>
              <a:rPr lang="en-US" smtClean="0"/>
              <a:t>Click to edit Master text styles</a:t>
            </a:r>
          </a:p>
        </p:txBody>
      </p:sp>
      <p:sp>
        <p:nvSpPr>
          <p:cNvPr id="10"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11"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C63F4D3B-EFE9-4EFE-BDAC-D65AC9CA4E94}" type="datetime1">
              <a:rPr lang="en-US" smtClean="0"/>
              <a:t>9/29/2016</a:t>
            </a:fld>
            <a:endParaRPr lang="en-US"/>
          </a:p>
        </p:txBody>
      </p:sp>
      <p:sp>
        <p:nvSpPr>
          <p:cNvPr id="12"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
        <p:nvSpPr>
          <p:cNvPr id="9" name="Round Same Side Corner Rectangle 8"/>
          <p:cNvSpPr/>
          <p:nvPr/>
        </p:nvSpPr>
        <p:spPr>
          <a:xfrm>
            <a:off x="349891" y="6249798"/>
            <a:ext cx="2240280" cy="238597"/>
          </a:xfrm>
          <a:prstGeom prst="round2SameRect">
            <a:avLst>
              <a:gd name="adj1" fmla="val 29458"/>
              <a:gd name="adj2" fmla="val 0"/>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1648602967"/>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1_Transistion Slide Gray">
    <p:bg>
      <p:bgPr>
        <a:solidFill>
          <a:schemeClr val="bg1"/>
        </a:solidFill>
        <a:effectLst/>
      </p:bgPr>
    </p:bg>
    <p:spTree>
      <p:nvGrpSpPr>
        <p:cNvPr id="1" name=""/>
        <p:cNvGrpSpPr/>
        <p:nvPr/>
      </p:nvGrpSpPr>
      <p:grpSpPr>
        <a:xfrm>
          <a:off x="0" y="0"/>
          <a:ext cx="0" cy="0"/>
          <a:chOff x="0" y="0"/>
          <a:chExt cx="0" cy="0"/>
        </a:xfrm>
      </p:grpSpPr>
      <p:pic>
        <p:nvPicPr>
          <p:cNvPr id="11" name="Picture 9" descr="AS&amp;E_Updatedtemplate_vContent-01.png"/>
          <p:cNvPicPr>
            <a:picLocks noChangeAspect="1"/>
          </p:cNvPicPr>
          <p:nvPr/>
        </p:nvPicPr>
        <p:blipFill>
          <a:blip r:embed="rId2" cstate="print">
            <a:extLst>
              <a:ext uri="{28A0092B-C50C-407E-A947-70E740481C1C}">
                <a14:useLocalDpi xmlns:a14="http://schemas.microsoft.com/office/drawing/2010/main"/>
              </a:ext>
            </a:extLst>
          </a:blip>
          <a:srcRect b="-5"/>
          <a:stretch>
            <a:fillRect/>
          </a:stretch>
        </p:blipFill>
        <p:spPr bwMode="auto">
          <a:xfrm>
            <a:off x="0" y="0"/>
            <a:ext cx="9144000" cy="6858000"/>
          </a:xfrm>
          <a:prstGeom prst="rect">
            <a:avLst/>
          </a:prstGeom>
          <a:noFill/>
          <a:ln w="9525">
            <a:noFill/>
            <a:miter lim="800000"/>
            <a:headEnd/>
            <a:tailEnd/>
          </a:ln>
        </p:spPr>
      </p:pic>
      <p:sp>
        <p:nvSpPr>
          <p:cNvPr id="17" name="Round Same Side Corner Rectangle 16"/>
          <p:cNvSpPr/>
          <p:nvPr/>
        </p:nvSpPr>
        <p:spPr>
          <a:xfrm rot="10800000">
            <a:off x="944880" y="243281"/>
            <a:ext cx="7193280" cy="784860"/>
          </a:xfrm>
          <a:prstGeom prst="round2SameRect">
            <a:avLst>
              <a:gd name="adj1" fmla="val 29458"/>
              <a:gd name="adj2" fmla="val 0"/>
            </a:avLst>
          </a:prstGeom>
          <a:solidFill>
            <a:schemeClr val="tx2"/>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pic>
        <p:nvPicPr>
          <p:cNvPr id="9" name="Picture 9" descr="AS&amp;E_Updatedtemplate_vContent-01.png"/>
          <p:cNvPicPr>
            <a:picLocks noChangeAspect="1"/>
          </p:cNvPicPr>
          <p:nvPr/>
        </p:nvPicPr>
        <p:blipFill>
          <a:blip r:embed="rId2" cstate="print">
            <a:extLst>
              <a:ext uri="{28A0092B-C50C-407E-A947-70E740481C1C}">
                <a14:useLocalDpi xmlns:a14="http://schemas.microsoft.com/office/drawing/2010/main"/>
              </a:ext>
            </a:extLst>
          </a:blip>
          <a:srcRect b="-5"/>
          <a:stretch>
            <a:fillRect/>
          </a:stretch>
        </p:blipFill>
        <p:spPr bwMode="auto">
          <a:xfrm>
            <a:off x="0" y="0"/>
            <a:ext cx="9144000" cy="6858000"/>
          </a:xfrm>
          <a:prstGeom prst="rect">
            <a:avLst/>
          </a:prstGeom>
          <a:noFill/>
          <a:ln w="9525">
            <a:noFill/>
            <a:miter lim="800000"/>
            <a:headEnd/>
            <a:tailEnd/>
          </a:ln>
        </p:spPr>
      </p:pic>
      <p:sp>
        <p:nvSpPr>
          <p:cNvPr id="12" name="Rectangle 11"/>
          <p:cNvSpPr/>
          <p:nvPr/>
        </p:nvSpPr>
        <p:spPr>
          <a:xfrm>
            <a:off x="7659149" y="352338"/>
            <a:ext cx="1115735" cy="771787"/>
          </a:xfrm>
          <a:prstGeom prst="rect">
            <a:avLst/>
          </a:prstGeom>
          <a:solidFill>
            <a:schemeClr val="bg1"/>
          </a:solidFill>
          <a:ln w="28575">
            <a:solidFill>
              <a:schemeClr val="bg1"/>
            </a:solidFill>
          </a:ln>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
        <p:nvSpPr>
          <p:cNvPr id="4" name="Round Same Side Corner Rectangle 3"/>
          <p:cNvSpPr/>
          <p:nvPr/>
        </p:nvSpPr>
        <p:spPr>
          <a:xfrm rot="10800000">
            <a:off x="944880" y="243281"/>
            <a:ext cx="7193280" cy="784860"/>
          </a:xfrm>
          <a:prstGeom prst="round2SameRect">
            <a:avLst>
              <a:gd name="adj1" fmla="val 29458"/>
              <a:gd name="adj2" fmla="val 0"/>
            </a:avLst>
          </a:prstGeom>
          <a:solidFill>
            <a:schemeClr val="tx2"/>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2" name="Title 1"/>
          <p:cNvSpPr>
            <a:spLocks noGrp="1"/>
          </p:cNvSpPr>
          <p:nvPr>
            <p:ph type="ctrTitle"/>
          </p:nvPr>
        </p:nvSpPr>
        <p:spPr>
          <a:xfrm>
            <a:off x="937260" y="243282"/>
            <a:ext cx="7200900" cy="762000"/>
          </a:xfrm>
        </p:spPr>
        <p:txBody>
          <a:bodyPr>
            <a:normAutofit/>
          </a:bodyPr>
          <a:lstStyle>
            <a:lvl1pPr algn="ctr">
              <a:defRPr sz="2800" cap="none" spc="0" baseline="0">
                <a:solidFill>
                  <a:schemeClr val="bg1"/>
                </a:soli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10" name="Subtitle 2"/>
          <p:cNvSpPr>
            <a:spLocks noGrp="1"/>
          </p:cNvSpPr>
          <p:nvPr>
            <p:ph type="subTitle" idx="1"/>
          </p:nvPr>
        </p:nvSpPr>
        <p:spPr>
          <a:xfrm>
            <a:off x="944880" y="1296359"/>
            <a:ext cx="7193280" cy="2021747"/>
          </a:xfrm>
        </p:spPr>
        <p:txBody>
          <a:bodyPr>
            <a:normAutofit/>
          </a:bodyPr>
          <a:lstStyle>
            <a:lvl1pPr marL="0" indent="0" algn="ctr">
              <a:spcBef>
                <a:spcPts val="600"/>
              </a:spcBef>
              <a:buNone/>
              <a:defRPr sz="2400" b="0" spc="0" baseline="0">
                <a:solidFill>
                  <a:schemeClr val="accent3"/>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14"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AE97040-7624-4DD5-861E-08B9BE649ACF}" type="datetime1">
              <a:rPr lang="en-US" smtClean="0"/>
              <a:t>9/29/2016</a:t>
            </a:fld>
            <a:endParaRPr lang="en-US"/>
          </a:p>
        </p:txBody>
      </p:sp>
      <p:sp>
        <p:nvSpPr>
          <p:cNvPr id="15"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Tree>
    <p:extLst>
      <p:ext uri="{BB962C8B-B14F-4D97-AF65-F5344CB8AC3E}">
        <p14:creationId xmlns:p14="http://schemas.microsoft.com/office/powerpoint/2010/main" val="4028392095"/>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Slide with Red Tab">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solidFill>
                  <a:schemeClr val="accent1"/>
                </a:solidFill>
              </a:defRPr>
            </a:lvl1pPr>
          </a:lstStyle>
          <a:p>
            <a:r>
              <a:rPr lang="en-US" smtClean="0"/>
              <a:t>Click to edit Master title style</a:t>
            </a:r>
            <a:endParaRPr lang="en-US" dirty="0"/>
          </a:p>
        </p:txBody>
      </p:sp>
      <p:sp>
        <p:nvSpPr>
          <p:cNvPr id="12" name="Content Placeholder 2"/>
          <p:cNvSpPr>
            <a:spLocks noGrp="1"/>
          </p:cNvSpPr>
          <p:nvPr>
            <p:ph idx="1"/>
          </p:nvPr>
        </p:nvSpPr>
        <p:spPr>
          <a:xfrm>
            <a:off x="342900" y="1219200"/>
            <a:ext cx="8226425" cy="4968240"/>
          </a:xfrm>
        </p:spPr>
        <p:txBody>
          <a:bodyPr>
            <a:normAutofit/>
          </a:bodyPr>
          <a:lstStyle>
            <a:lvl1pPr>
              <a:defRPr sz="2000">
                <a:solidFill>
                  <a:schemeClr val="tx1">
                    <a:lumMod val="90000"/>
                    <a:lumOff val="10000"/>
                  </a:schemeClr>
                </a:solidFill>
              </a:defRPr>
            </a:lvl1pPr>
            <a:lvl2pPr marL="514350" indent="-231775">
              <a:defRPr sz="1800">
                <a:solidFill>
                  <a:schemeClr val="tx1">
                    <a:lumMod val="90000"/>
                    <a:lumOff val="10000"/>
                  </a:schemeClr>
                </a:solidFill>
              </a:defRPr>
            </a:lvl2pPr>
            <a:lvl3pPr marL="1030288" indent="-230188">
              <a:spcBef>
                <a:spcPts val="800"/>
              </a:spcBef>
              <a:tabLst/>
              <a:defRPr sz="1600">
                <a:solidFill>
                  <a:schemeClr val="tx1">
                    <a:lumMod val="90000"/>
                    <a:lumOff val="10000"/>
                  </a:schemeClr>
                </a:solidFill>
              </a:defRPr>
            </a:lvl3pPr>
            <a:lvl4pPr marL="1482725" indent="-284163">
              <a:spcBef>
                <a:spcPts val="800"/>
              </a:spcBef>
              <a:buClr>
                <a:schemeClr val="bg2">
                  <a:lumMod val="50000"/>
                </a:schemeClr>
              </a:buClr>
              <a:buSzPct val="90000"/>
              <a:defRPr sz="1400">
                <a:solidFill>
                  <a:schemeClr val="tx1">
                    <a:lumMod val="90000"/>
                    <a:lumOff val="10000"/>
                  </a:schemeClr>
                </a:solidFill>
              </a:defRPr>
            </a:lvl4pPr>
            <a:lvl5pPr marL="1944688" indent="-231775">
              <a:spcBef>
                <a:spcPts val="800"/>
              </a:spcBef>
              <a:defRPr sz="1400">
                <a:solidFill>
                  <a:schemeClr val="tx1">
                    <a:lumMod val="90000"/>
                    <a:lumOff val="10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5" name="Round Same Side Corner Rectangle 14"/>
          <p:cNvSpPr/>
          <p:nvPr/>
        </p:nvSpPr>
        <p:spPr>
          <a:xfrm>
            <a:off x="349891" y="6258187"/>
            <a:ext cx="2240280" cy="238597"/>
          </a:xfrm>
          <a:prstGeom prst="round2SameRect">
            <a:avLst>
              <a:gd name="adj1" fmla="val 29458"/>
              <a:gd name="adj2" fmla="val 0"/>
            </a:avLst>
          </a:prstGeom>
          <a:solidFill>
            <a:schemeClr val="accent4"/>
          </a:solidFill>
          <a:ln w="28575">
            <a:noFill/>
          </a:ln>
          <a:effectLst>
            <a:glow rad="63500">
              <a:schemeClr val="accent3">
                <a:satMod val="175000"/>
                <a:alpha val="40000"/>
              </a:schemeClr>
            </a:glow>
            <a:outerShdw blurRad="50800" dist="38100" dir="2700000" algn="tl" rotWithShape="0">
              <a:prstClr val="black">
                <a:alpha val="40000"/>
              </a:prstClr>
            </a:outerShdw>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
        <p:nvSpPr>
          <p:cNvPr id="11" name="Text Placeholder 8"/>
          <p:cNvSpPr>
            <a:spLocks noGrp="1"/>
          </p:cNvSpPr>
          <p:nvPr>
            <p:ph type="body" sz="quarter" idx="15"/>
          </p:nvPr>
        </p:nvSpPr>
        <p:spPr>
          <a:xfrm>
            <a:off x="358280" y="6243902"/>
            <a:ext cx="2235200" cy="317500"/>
          </a:xfrm>
        </p:spPr>
        <p:txBody>
          <a:bodyPr/>
          <a:lstStyle>
            <a:lvl1pPr algn="ctr">
              <a:defRPr sz="1200">
                <a:solidFill>
                  <a:schemeClr val="bg1"/>
                </a:solidFill>
              </a:defRPr>
            </a:lvl1pPr>
          </a:lstStyle>
          <a:p>
            <a:pPr lvl="0"/>
            <a:r>
              <a:rPr lang="en-US" smtClean="0"/>
              <a:t>Click to edit Master text styles</a:t>
            </a:r>
          </a:p>
        </p:txBody>
      </p:sp>
      <p:sp>
        <p:nvSpPr>
          <p:cNvPr id="9"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10"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2910FB27-7B3A-4DB1-98B1-162A78A10846}" type="datetime1">
              <a:rPr lang="en-US" smtClean="0"/>
              <a:t>9/29/2016</a:t>
            </a:fld>
            <a:endParaRPr lang="en-US"/>
          </a:p>
        </p:txBody>
      </p:sp>
      <p:sp>
        <p:nvSpPr>
          <p:cNvPr id="14"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
        <p:nvSpPr>
          <p:cNvPr id="13" name="Round Same Side Corner Rectangle 12"/>
          <p:cNvSpPr/>
          <p:nvPr/>
        </p:nvSpPr>
        <p:spPr>
          <a:xfrm>
            <a:off x="349891" y="6258187"/>
            <a:ext cx="2240280" cy="238597"/>
          </a:xfrm>
          <a:prstGeom prst="round2SameRect">
            <a:avLst>
              <a:gd name="adj1" fmla="val 29458"/>
              <a:gd name="adj2" fmla="val 0"/>
            </a:avLst>
          </a:prstGeom>
          <a:solidFill>
            <a:schemeClr val="accent4"/>
          </a:solidFill>
          <a:ln w="28575">
            <a:noFill/>
          </a:ln>
          <a:effectLst>
            <a:glow rad="63500">
              <a:schemeClr val="accent3">
                <a:satMod val="175000"/>
                <a:alpha val="40000"/>
              </a:schemeClr>
            </a:glow>
            <a:outerShdw blurRad="50800" dist="38100" dir="2700000" algn="tl" rotWithShape="0">
              <a:prstClr val="black">
                <a:alpha val="40000"/>
              </a:prstClr>
            </a:outerShdw>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Tree>
    <p:extLst>
      <p:ext uri="{BB962C8B-B14F-4D97-AF65-F5344CB8AC3E}">
        <p14:creationId xmlns:p14="http://schemas.microsoft.com/office/powerpoint/2010/main" val="3290794070"/>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Plus Image">
    <p:spTree>
      <p:nvGrpSpPr>
        <p:cNvPr id="1" name=""/>
        <p:cNvGrpSpPr/>
        <p:nvPr/>
      </p:nvGrpSpPr>
      <p:grpSpPr>
        <a:xfrm>
          <a:off x="0" y="0"/>
          <a:ext cx="0" cy="0"/>
          <a:chOff x="0" y="0"/>
          <a:chExt cx="0" cy="0"/>
        </a:xfrm>
      </p:grpSpPr>
      <p:sp>
        <p:nvSpPr>
          <p:cNvPr id="14" name="Text Placeholder 13"/>
          <p:cNvSpPr>
            <a:spLocks noGrp="1"/>
          </p:cNvSpPr>
          <p:nvPr>
            <p:ph type="body" sz="quarter" idx="13"/>
          </p:nvPr>
        </p:nvSpPr>
        <p:spPr>
          <a:xfrm>
            <a:off x="347472" y="1219200"/>
            <a:ext cx="4224528" cy="5111750"/>
          </a:xfrm>
        </p:spPr>
        <p:txBody>
          <a:bodyPr/>
          <a:lstStyle>
            <a:lvl1pPr>
              <a:spcBef>
                <a:spcPts val="1200"/>
              </a:spcBef>
              <a:defRPr sz="2000">
                <a:solidFill>
                  <a:schemeClr val="tx1">
                    <a:lumMod val="90000"/>
                    <a:lumOff val="10000"/>
                  </a:schemeClr>
                </a:solidFill>
              </a:defRPr>
            </a:lvl1pPr>
            <a:lvl2pPr>
              <a:spcBef>
                <a:spcPts val="800"/>
              </a:spcBef>
              <a:defRPr sz="1800">
                <a:solidFill>
                  <a:schemeClr val="tx1">
                    <a:lumMod val="90000"/>
                    <a:lumOff val="10000"/>
                  </a:schemeClr>
                </a:solidFill>
              </a:defRPr>
            </a:lvl2pPr>
            <a:lvl3pPr>
              <a:spcBef>
                <a:spcPts val="800"/>
              </a:spcBef>
              <a:defRPr sz="1600">
                <a:solidFill>
                  <a:schemeClr val="tx1">
                    <a:lumMod val="90000"/>
                    <a:lumOff val="10000"/>
                  </a:schemeClr>
                </a:solidFill>
              </a:defRPr>
            </a:lvl3pPr>
            <a:lvl4pPr>
              <a:spcBef>
                <a:spcPts val="800"/>
              </a:spcBef>
              <a:defRPr sz="1400">
                <a:solidFill>
                  <a:schemeClr val="tx1">
                    <a:lumMod val="90000"/>
                    <a:lumOff val="10000"/>
                  </a:schemeClr>
                </a:solidFill>
              </a:defRPr>
            </a:lvl4pPr>
            <a:lvl5pPr>
              <a:spcBef>
                <a:spcPts val="800"/>
              </a:spcBef>
              <a:defRPr sz="1400">
                <a:solidFill>
                  <a:schemeClr val="tx1">
                    <a:lumMod val="90000"/>
                    <a:lumOff val="10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Picture Placeholder 15"/>
          <p:cNvSpPr>
            <a:spLocks noGrp="1"/>
          </p:cNvSpPr>
          <p:nvPr>
            <p:ph type="pic" sz="quarter" idx="14"/>
          </p:nvPr>
        </p:nvSpPr>
        <p:spPr>
          <a:xfrm>
            <a:off x="4724400" y="1219200"/>
            <a:ext cx="4083050" cy="5111750"/>
          </a:xfrm>
          <a:noFill/>
          <a:ln w="19050">
            <a:noFill/>
          </a:ln>
        </p:spPr>
        <p:txBody>
          <a:bodyPr rtlCol="0">
            <a:normAutofit/>
          </a:bodyPr>
          <a:lstStyle/>
          <a:p>
            <a:pPr lvl="0"/>
            <a:r>
              <a:rPr lang="en-US" noProof="0" smtClean="0"/>
              <a:t>Click icon to add picture</a:t>
            </a:r>
            <a:endParaRPr lang="en-US" noProof="0" dirty="0" smtClean="0"/>
          </a:p>
        </p:txBody>
      </p:sp>
      <p:sp>
        <p:nvSpPr>
          <p:cNvPr id="19" name="Title 18"/>
          <p:cNvSpPr>
            <a:spLocks noGrp="1"/>
          </p:cNvSpPr>
          <p:nvPr>
            <p:ph type="title"/>
          </p:nvPr>
        </p:nvSpPr>
        <p:spPr/>
        <p:txBody>
          <a:bodyPr/>
          <a:lstStyle>
            <a:lvl1pPr>
              <a:defRPr sz="2400">
                <a:solidFill>
                  <a:schemeClr val="accent1"/>
                </a:solidFill>
              </a:defRPr>
            </a:lvl1pPr>
          </a:lstStyle>
          <a:p>
            <a:r>
              <a:rPr lang="en-US" smtClean="0"/>
              <a:t>Click to edit Master title style</a:t>
            </a:r>
            <a:endParaRPr lang="en-US" dirty="0"/>
          </a:p>
        </p:txBody>
      </p:sp>
      <p:sp>
        <p:nvSpPr>
          <p:cNvPr id="8"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9"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1036A4A7-B131-4692-BE0E-8345E36D0168}" type="datetime1">
              <a:rPr lang="en-US" smtClean="0"/>
              <a:t>9/29/2016</a:t>
            </a:fld>
            <a:endParaRPr lang="en-US"/>
          </a:p>
        </p:txBody>
      </p:sp>
      <p:sp>
        <p:nvSpPr>
          <p:cNvPr id="11"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Tree>
    <p:extLst>
      <p:ext uri="{BB962C8B-B14F-4D97-AF65-F5344CB8AC3E}">
        <p14:creationId xmlns:p14="http://schemas.microsoft.com/office/powerpoint/2010/main" val="65097544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Plus One Image With Caption">
    <p:spTree>
      <p:nvGrpSpPr>
        <p:cNvPr id="1" name=""/>
        <p:cNvGrpSpPr/>
        <p:nvPr/>
      </p:nvGrpSpPr>
      <p:grpSpPr>
        <a:xfrm>
          <a:off x="0" y="0"/>
          <a:ext cx="0" cy="0"/>
          <a:chOff x="0" y="0"/>
          <a:chExt cx="0" cy="0"/>
        </a:xfrm>
      </p:grpSpPr>
      <p:sp>
        <p:nvSpPr>
          <p:cNvPr id="14" name="Text Placeholder 13"/>
          <p:cNvSpPr>
            <a:spLocks noGrp="1"/>
          </p:cNvSpPr>
          <p:nvPr>
            <p:ph type="body" sz="quarter" idx="13"/>
          </p:nvPr>
        </p:nvSpPr>
        <p:spPr>
          <a:xfrm>
            <a:off x="347471" y="1219200"/>
            <a:ext cx="5212080" cy="5111750"/>
          </a:xfrm>
        </p:spPr>
        <p:txBody>
          <a:bodyPr/>
          <a:lstStyle>
            <a:lvl1pPr>
              <a:defRPr sz="2000">
                <a:solidFill>
                  <a:schemeClr val="tx1">
                    <a:lumMod val="90000"/>
                    <a:lumOff val="10000"/>
                  </a:schemeClr>
                </a:solidFill>
              </a:defRPr>
            </a:lvl1pPr>
            <a:lvl2pPr>
              <a:defRPr sz="1800">
                <a:solidFill>
                  <a:schemeClr val="tx1">
                    <a:lumMod val="90000"/>
                    <a:lumOff val="10000"/>
                  </a:schemeClr>
                </a:solidFill>
              </a:defRPr>
            </a:lvl2pPr>
            <a:lvl3pPr>
              <a:defRPr sz="1600">
                <a:solidFill>
                  <a:schemeClr val="tx1">
                    <a:lumMod val="90000"/>
                    <a:lumOff val="10000"/>
                  </a:schemeClr>
                </a:solidFill>
              </a:defRPr>
            </a:lvl3pPr>
            <a:lvl4pPr>
              <a:defRPr sz="1400">
                <a:solidFill>
                  <a:schemeClr val="tx1">
                    <a:lumMod val="90000"/>
                    <a:lumOff val="10000"/>
                  </a:schemeClr>
                </a:solidFill>
              </a:defRPr>
            </a:lvl4pPr>
            <a:lvl5pPr>
              <a:defRPr sz="1400">
                <a:solidFill>
                  <a:schemeClr val="tx1">
                    <a:lumMod val="90000"/>
                    <a:lumOff val="10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Picture Placeholder 15"/>
          <p:cNvSpPr>
            <a:spLocks noGrp="1"/>
          </p:cNvSpPr>
          <p:nvPr>
            <p:ph type="pic" sz="quarter" idx="14"/>
          </p:nvPr>
        </p:nvSpPr>
        <p:spPr>
          <a:xfrm>
            <a:off x="5715000" y="1219200"/>
            <a:ext cx="3124200" cy="2057400"/>
          </a:xfrm>
          <a:noFill/>
          <a:ln w="19050">
            <a:noFill/>
          </a:ln>
        </p:spPr>
        <p:txBody>
          <a:bodyPr rtlCol="0">
            <a:normAutofit/>
          </a:bodyPr>
          <a:lstStyle/>
          <a:p>
            <a:pPr lvl="0"/>
            <a:r>
              <a:rPr lang="en-US" noProof="0" smtClean="0"/>
              <a:t>Click icon to add picture</a:t>
            </a:r>
            <a:endParaRPr lang="en-US" noProof="0" dirty="0" smtClean="0"/>
          </a:p>
        </p:txBody>
      </p:sp>
      <p:sp>
        <p:nvSpPr>
          <p:cNvPr id="19" name="Title 18"/>
          <p:cNvSpPr>
            <a:spLocks noGrp="1"/>
          </p:cNvSpPr>
          <p:nvPr>
            <p:ph type="title"/>
          </p:nvPr>
        </p:nvSpPr>
        <p:spPr/>
        <p:txBody>
          <a:bodyPr/>
          <a:lstStyle>
            <a:lvl1pPr>
              <a:defRPr sz="2400">
                <a:solidFill>
                  <a:schemeClr val="accent1"/>
                </a:solidFill>
              </a:defRPr>
            </a:lvl1pPr>
          </a:lstStyle>
          <a:p>
            <a:r>
              <a:rPr lang="en-US" smtClean="0"/>
              <a:t>Click to edit Master title style</a:t>
            </a:r>
            <a:endParaRPr lang="en-US" dirty="0"/>
          </a:p>
        </p:txBody>
      </p:sp>
      <p:sp>
        <p:nvSpPr>
          <p:cNvPr id="9" name="Text Placeholder 8"/>
          <p:cNvSpPr>
            <a:spLocks noGrp="1"/>
          </p:cNvSpPr>
          <p:nvPr>
            <p:ph type="body" sz="quarter" idx="15"/>
          </p:nvPr>
        </p:nvSpPr>
        <p:spPr>
          <a:xfrm>
            <a:off x="5715000" y="3276600"/>
            <a:ext cx="3124200" cy="533400"/>
          </a:xfrm>
        </p:spPr>
        <p:txBody>
          <a:bodyPr lIns="0">
            <a:normAutofit/>
          </a:bodyPr>
          <a:lstStyle>
            <a:lvl1pPr>
              <a:defRPr sz="1400" b="0">
                <a:solidFill>
                  <a:schemeClr val="accent3"/>
                </a:solidFill>
              </a:defRPr>
            </a:lvl1pPr>
          </a:lstStyle>
          <a:p>
            <a:pPr lvl="0"/>
            <a:r>
              <a:rPr lang="en-US" smtClean="0"/>
              <a:t>Click to edit Master text styles</a:t>
            </a:r>
          </a:p>
        </p:txBody>
      </p:sp>
      <p:sp>
        <p:nvSpPr>
          <p:cNvPr id="10"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11"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01CF8A48-7BC6-40DC-BE4C-7031155850CE}" type="datetime1">
              <a:rPr lang="en-US" smtClean="0"/>
              <a:t>9/29/2016</a:t>
            </a:fld>
            <a:endParaRPr lang="en-US"/>
          </a:p>
        </p:txBody>
      </p:sp>
      <p:sp>
        <p:nvSpPr>
          <p:cNvPr id="13"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Tree>
    <p:extLst>
      <p:ext uri="{BB962C8B-B14F-4D97-AF65-F5344CB8AC3E}">
        <p14:creationId xmlns:p14="http://schemas.microsoft.com/office/powerpoint/2010/main" val="964877026"/>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Plus Two Images With Caption">
    <p:spTree>
      <p:nvGrpSpPr>
        <p:cNvPr id="1" name=""/>
        <p:cNvGrpSpPr/>
        <p:nvPr/>
      </p:nvGrpSpPr>
      <p:grpSpPr>
        <a:xfrm>
          <a:off x="0" y="0"/>
          <a:ext cx="0" cy="0"/>
          <a:chOff x="0" y="0"/>
          <a:chExt cx="0" cy="0"/>
        </a:xfrm>
      </p:grpSpPr>
      <p:sp>
        <p:nvSpPr>
          <p:cNvPr id="14" name="Text Placeholder 13"/>
          <p:cNvSpPr>
            <a:spLocks noGrp="1"/>
          </p:cNvSpPr>
          <p:nvPr>
            <p:ph type="body" sz="quarter" idx="13"/>
          </p:nvPr>
        </p:nvSpPr>
        <p:spPr>
          <a:xfrm>
            <a:off x="347472" y="1219200"/>
            <a:ext cx="5212080" cy="5111750"/>
          </a:xfrm>
        </p:spPr>
        <p:txBody>
          <a:bodyPr>
            <a:normAutofit/>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Picture Placeholder 15"/>
          <p:cNvSpPr>
            <a:spLocks noGrp="1"/>
          </p:cNvSpPr>
          <p:nvPr>
            <p:ph type="pic" sz="quarter" idx="14"/>
          </p:nvPr>
        </p:nvSpPr>
        <p:spPr>
          <a:xfrm>
            <a:off x="5715000" y="1219200"/>
            <a:ext cx="3124200" cy="1981200"/>
          </a:xfrm>
          <a:noFill/>
          <a:ln w="19050">
            <a:noFill/>
          </a:ln>
        </p:spPr>
        <p:txBody>
          <a:bodyPr rtlCol="0">
            <a:normAutofit/>
          </a:bodyPr>
          <a:lstStyle/>
          <a:p>
            <a:pPr lvl="0"/>
            <a:r>
              <a:rPr lang="en-US" noProof="0" smtClean="0"/>
              <a:t>Click icon to add picture</a:t>
            </a:r>
            <a:endParaRPr lang="en-US" noProof="0" dirty="0" smtClean="0"/>
          </a:p>
        </p:txBody>
      </p:sp>
      <p:sp>
        <p:nvSpPr>
          <p:cNvPr id="19" name="Title 18"/>
          <p:cNvSpPr>
            <a:spLocks noGrp="1"/>
          </p:cNvSpPr>
          <p:nvPr>
            <p:ph type="title"/>
          </p:nvPr>
        </p:nvSpPr>
        <p:spPr/>
        <p:txBody>
          <a:bodyPr/>
          <a:lstStyle>
            <a:lvl1pPr>
              <a:defRPr sz="2400">
                <a:solidFill>
                  <a:schemeClr val="accent1"/>
                </a:solidFill>
              </a:defRPr>
            </a:lvl1pPr>
          </a:lstStyle>
          <a:p>
            <a:r>
              <a:rPr lang="en-US" smtClean="0"/>
              <a:t>Click to edit Master title style</a:t>
            </a:r>
            <a:endParaRPr lang="en-US" dirty="0"/>
          </a:p>
        </p:txBody>
      </p:sp>
      <p:sp>
        <p:nvSpPr>
          <p:cNvPr id="9" name="Text Placeholder 8"/>
          <p:cNvSpPr>
            <a:spLocks noGrp="1"/>
          </p:cNvSpPr>
          <p:nvPr>
            <p:ph type="body" sz="quarter" idx="15"/>
          </p:nvPr>
        </p:nvSpPr>
        <p:spPr>
          <a:xfrm>
            <a:off x="5715000" y="5334000"/>
            <a:ext cx="3124200" cy="533400"/>
          </a:xfrm>
        </p:spPr>
        <p:txBody>
          <a:bodyPr lIns="0">
            <a:normAutofit/>
          </a:bodyPr>
          <a:lstStyle>
            <a:lvl1pPr>
              <a:defRPr sz="1400" b="0">
                <a:solidFill>
                  <a:schemeClr val="accent3"/>
                </a:solidFill>
              </a:defRPr>
            </a:lvl1pPr>
          </a:lstStyle>
          <a:p>
            <a:pPr lvl="0"/>
            <a:r>
              <a:rPr lang="en-US" smtClean="0"/>
              <a:t>Click to edit Master text styles</a:t>
            </a:r>
          </a:p>
        </p:txBody>
      </p:sp>
      <p:sp>
        <p:nvSpPr>
          <p:cNvPr id="10" name="Picture Placeholder 15"/>
          <p:cNvSpPr>
            <a:spLocks noGrp="1"/>
          </p:cNvSpPr>
          <p:nvPr>
            <p:ph type="pic" sz="quarter" idx="16"/>
          </p:nvPr>
        </p:nvSpPr>
        <p:spPr>
          <a:xfrm>
            <a:off x="5715000" y="3352800"/>
            <a:ext cx="3124200" cy="1981200"/>
          </a:xfrm>
          <a:noFill/>
          <a:ln w="19050">
            <a:noFill/>
          </a:ln>
        </p:spPr>
        <p:txBody>
          <a:bodyPr rtlCol="0">
            <a:normAutofit/>
          </a:bodyPr>
          <a:lstStyle/>
          <a:p>
            <a:pPr lvl="0"/>
            <a:r>
              <a:rPr lang="en-US" noProof="0" smtClean="0"/>
              <a:t>Click icon to add picture</a:t>
            </a:r>
            <a:endParaRPr lang="en-US" noProof="0" dirty="0" smtClean="0"/>
          </a:p>
        </p:txBody>
      </p:sp>
      <p:sp>
        <p:nvSpPr>
          <p:cNvPr id="12"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13"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FDD3C64B-D548-4CBB-927F-6F48D0716D5F}" type="datetime1">
              <a:rPr lang="en-US" smtClean="0"/>
              <a:t>9/29/2016</a:t>
            </a:fld>
            <a:endParaRPr lang="en-US"/>
          </a:p>
        </p:txBody>
      </p:sp>
      <p:sp>
        <p:nvSpPr>
          <p:cNvPr id="17"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Tree>
    <p:extLst>
      <p:ext uri="{BB962C8B-B14F-4D97-AF65-F5344CB8AC3E}">
        <p14:creationId xmlns:p14="http://schemas.microsoft.com/office/powerpoint/2010/main" val="221861167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563563" y="257175"/>
            <a:ext cx="6281737" cy="838200"/>
          </a:xfrm>
        </p:spPr>
        <p:txBody>
          <a:bodyPr/>
          <a:lstStyle>
            <a:lvl1pPr>
              <a:defRPr sz="2400"/>
            </a:lvl1pPr>
          </a:lstStyle>
          <a:p>
            <a:r>
              <a:rPr lang="en-US" smtClean="0"/>
              <a:t>Click to edit Master title style</a:t>
            </a:r>
            <a:endParaRPr lang="en-US" dirty="0"/>
          </a:p>
        </p:txBody>
      </p:sp>
      <p:sp>
        <p:nvSpPr>
          <p:cNvPr id="3" name="Content Placeholder 2"/>
          <p:cNvSpPr>
            <a:spLocks noGrp="1"/>
          </p:cNvSpPr>
          <p:nvPr>
            <p:ph sz="quarter" idx="1"/>
          </p:nvPr>
        </p:nvSpPr>
        <p:spPr>
          <a:xfrm>
            <a:off x="590550" y="1384300"/>
            <a:ext cx="3933825" cy="2270125"/>
          </a:xfrm>
        </p:spPr>
        <p:txBody>
          <a:bodyPr/>
          <a:lstStyle>
            <a:lvl1pPr>
              <a:defRPr sz="1800"/>
            </a:lvl1pPr>
            <a:lvl2pPr>
              <a:defRPr sz="1600"/>
            </a:lvl2pPr>
            <a:lvl3pPr>
              <a:defRPr sz="1400"/>
            </a:lvl3pPr>
            <a:lvl4pPr>
              <a:defRPr sz="12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quarter" idx="2"/>
          </p:nvPr>
        </p:nvSpPr>
        <p:spPr>
          <a:xfrm>
            <a:off x="4676775" y="1384300"/>
            <a:ext cx="3935413" cy="2270125"/>
          </a:xfrm>
        </p:spPr>
        <p:txBody>
          <a:bodyPr/>
          <a:lstStyle>
            <a:lvl1pPr>
              <a:defRPr sz="1800"/>
            </a:lvl1pPr>
            <a:lvl2pPr>
              <a:defRPr sz="1600"/>
            </a:lvl2pPr>
            <a:lvl3pPr>
              <a:defRPr sz="1400"/>
            </a:lvl3pPr>
            <a:lvl4pPr>
              <a:defRPr sz="12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3"/>
          </p:nvPr>
        </p:nvSpPr>
        <p:spPr>
          <a:xfrm>
            <a:off x="590550" y="3806825"/>
            <a:ext cx="3933825" cy="2271713"/>
          </a:xfrm>
        </p:spPr>
        <p:txBody>
          <a:bodyPr/>
          <a:lstStyle>
            <a:lvl1pPr>
              <a:defRPr sz="1800"/>
            </a:lvl1pPr>
            <a:lvl2pPr>
              <a:defRPr sz="1600"/>
            </a:lvl2pPr>
            <a:lvl3pPr>
              <a:defRPr sz="1400"/>
            </a:lvl3pPr>
            <a:lvl4pPr>
              <a:defRPr sz="12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4676775" y="3806825"/>
            <a:ext cx="3935413" cy="2271713"/>
          </a:xfrm>
        </p:spPr>
        <p:txBody>
          <a:bodyPr/>
          <a:lstStyle>
            <a:lvl1pPr>
              <a:defRPr sz="1800"/>
            </a:lvl1pPr>
            <a:lvl2pPr>
              <a:defRPr sz="1600"/>
            </a:lvl2pPr>
            <a:lvl3pPr>
              <a:defRPr sz="1400"/>
            </a:lvl3pPr>
            <a:lvl4pPr>
              <a:defRPr sz="12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5"/>
          <p:cNvSpPr>
            <a:spLocks noGrp="1"/>
          </p:cNvSpPr>
          <p:nvPr>
            <p:ph type="sldNum" sz="quarter" idx="10"/>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10" name="Date Placeholder 3"/>
          <p:cNvSpPr>
            <a:spLocks noGrp="1"/>
          </p:cNvSpPr>
          <p:nvPr>
            <p:ph type="dt" sz="half" idx="11"/>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51366139-BACB-4E20-BDF3-15C84B98DDBE}" type="datetime1">
              <a:rPr lang="en-US" smtClean="0"/>
              <a:t>9/29/2016</a:t>
            </a:fld>
            <a:endParaRPr lang="en-US"/>
          </a:p>
        </p:txBody>
      </p:sp>
      <p:sp>
        <p:nvSpPr>
          <p:cNvPr id="11" name="Footer Placeholder 16"/>
          <p:cNvSpPr>
            <a:spLocks noGrp="1"/>
          </p:cNvSpPr>
          <p:nvPr>
            <p:ph type="ftr" sz="quarter" idx="12"/>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Tree>
    <p:extLst>
      <p:ext uri="{BB962C8B-B14F-4D97-AF65-F5344CB8AC3E}">
        <p14:creationId xmlns:p14="http://schemas.microsoft.com/office/powerpoint/2010/main" val="1630984340"/>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Slide Number Placeholder 5"/>
          <p:cNvSpPr>
            <a:spLocks noGrp="1"/>
          </p:cNvSpPr>
          <p:nvPr>
            <p:ph type="sldNum" sz="quarter" idx="10"/>
          </p:nvPr>
        </p:nvSpPr>
        <p:spPr/>
        <p:txBody>
          <a:bodyPr/>
          <a:lstStyle>
            <a:lvl1pPr>
              <a:defRPr/>
            </a:lvl1pPr>
          </a:lstStyle>
          <a:p>
            <a:pPr>
              <a:defRPr/>
            </a:pPr>
            <a:fld id="{5BC31B6D-B2F8-4405-90C5-8492D893ACCA}" type="slidenum">
              <a:rPr lang="en-US" smtClean="0"/>
              <a:pPr>
                <a:defRPr/>
              </a:pPr>
              <a:t>‹#›</a:t>
            </a:fld>
            <a:endParaRPr lang="en-US" dirty="0"/>
          </a:p>
        </p:txBody>
      </p:sp>
      <p:sp>
        <p:nvSpPr>
          <p:cNvPr id="4" name="Date Placeholder 3"/>
          <p:cNvSpPr>
            <a:spLocks noGrp="1"/>
          </p:cNvSpPr>
          <p:nvPr>
            <p:ph type="dt" sz="half" idx="11"/>
          </p:nvPr>
        </p:nvSpPr>
        <p:spPr/>
        <p:txBody>
          <a:bodyPr/>
          <a:lstStyle>
            <a:lvl1pPr>
              <a:defRPr/>
            </a:lvl1pPr>
          </a:lstStyle>
          <a:p>
            <a:pPr>
              <a:defRPr/>
            </a:pPr>
            <a:fld id="{F36BB069-19AD-4DD0-861C-13A11979CBF5}" type="datetime1">
              <a:rPr lang="en-US" smtClean="0"/>
              <a:t>9/29/2016</a:t>
            </a:fld>
            <a:endParaRPr lang="en-US"/>
          </a:p>
        </p:txBody>
      </p:sp>
      <p:sp>
        <p:nvSpPr>
          <p:cNvPr id="7" name="Footer Placeholder 16"/>
          <p:cNvSpPr>
            <a:spLocks noGrp="1"/>
          </p:cNvSpPr>
          <p:nvPr>
            <p:ph type="ftr" sz="quarter" idx="3"/>
          </p:nvPr>
        </p:nvSpPr>
        <p:spPr>
          <a:xfrm>
            <a:off x="3200400" y="6646026"/>
            <a:ext cx="2895600" cy="228600"/>
          </a:xfrm>
          <a:prstGeom prst="rect">
            <a:avLst/>
          </a:prstGeom>
        </p:spPr>
        <p:txBody>
          <a:bodyPr/>
          <a:lstStyle>
            <a:lvl1pPr algn="ctr">
              <a:defRPr sz="800" b="1">
                <a:solidFill>
                  <a:schemeClr val="tx1">
                    <a:lumMod val="65000"/>
                    <a:lumOff val="35000"/>
                  </a:schemeClr>
                </a:solidFill>
              </a:defRPr>
            </a:lvl1pPr>
          </a:lstStyle>
          <a:p>
            <a:r>
              <a:rPr lang="en-US" smtClean="0"/>
              <a:t>Company Confidential</a:t>
            </a:r>
            <a:endParaRPr lang="en-US" dirty="0"/>
          </a:p>
        </p:txBody>
      </p:sp>
    </p:spTree>
    <p:extLst>
      <p:ext uri="{BB962C8B-B14F-4D97-AF65-F5344CB8AC3E}">
        <p14:creationId xmlns:p14="http://schemas.microsoft.com/office/powerpoint/2010/main" val="2188744578"/>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2_Title Slide Option">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p:nvPr>
        </p:nvSpPr>
        <p:spPr>
          <a:xfrm>
            <a:off x="234915" y="1996990"/>
            <a:ext cx="8664325" cy="751778"/>
          </a:xfrm>
        </p:spPr>
        <p:txBody>
          <a:bodyPr>
            <a:normAutofit/>
          </a:bodyPr>
          <a:lstStyle>
            <a:lvl1pPr marL="0" indent="0" algn="ctr">
              <a:spcBef>
                <a:spcPts val="600"/>
              </a:spcBef>
              <a:buNone/>
              <a:defRPr sz="1600" b="0" spc="0" baseline="0">
                <a:solidFill>
                  <a:schemeClr val="tx1">
                    <a:lumMod val="75000"/>
                    <a:lumOff val="25000"/>
                  </a:schemeClr>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8"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734217DB-9A7A-4186-9F9B-6B4D92E3F797}" type="datetime1">
              <a:rPr lang="en-US" smtClean="0"/>
              <a:t>9/29/2016</a:t>
            </a:fld>
            <a:endParaRPr lang="en-US"/>
          </a:p>
        </p:txBody>
      </p:sp>
      <p:sp>
        <p:nvSpPr>
          <p:cNvPr id="10"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
        <p:nvSpPr>
          <p:cNvPr id="2" name="Title 1"/>
          <p:cNvSpPr>
            <a:spLocks noGrp="1"/>
          </p:cNvSpPr>
          <p:nvPr>
            <p:ph type="ctrTitle"/>
          </p:nvPr>
        </p:nvSpPr>
        <p:spPr>
          <a:xfrm>
            <a:off x="251520" y="1047849"/>
            <a:ext cx="8640959" cy="762000"/>
          </a:xfrm>
        </p:spPr>
        <p:txBody>
          <a:bodyPr>
            <a:normAutofit/>
          </a:bodyPr>
          <a:lstStyle>
            <a:lvl1pPr algn="ctr">
              <a:defRPr sz="2400" spc="0" baseline="0">
                <a:solidFill>
                  <a:schemeClr val="accent1"/>
                </a:solidFill>
                <a:latin typeface="Calibri" panose="020F0502020204030204" pitchFamily="34" charset="0"/>
              </a:defRPr>
            </a:lvl1pPr>
          </a:lstStyle>
          <a:p>
            <a:r>
              <a:rPr lang="en-US" smtClean="0"/>
              <a:t>Click to edit Master title style</a:t>
            </a:r>
            <a:endParaRPr lang="en-US" dirty="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388" y="3158164"/>
            <a:ext cx="8554773" cy="3273268"/>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388" y="3158164"/>
            <a:ext cx="8554773" cy="3273268"/>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3840" y="347472"/>
            <a:ext cx="922021" cy="612317"/>
          </a:xfrm>
          <a:prstGeom prst="rect">
            <a:avLst/>
          </a:prstGeom>
        </p:spPr>
      </p:pic>
    </p:spTree>
    <p:extLst>
      <p:ext uri="{BB962C8B-B14F-4D97-AF65-F5344CB8AC3E}">
        <p14:creationId xmlns:p14="http://schemas.microsoft.com/office/powerpoint/2010/main" val="169673551"/>
      </p:ext>
    </p:extLst>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solidFill>
                  <a:schemeClr val="accent1"/>
                </a:solidFill>
              </a:defRPr>
            </a:lvl1pPr>
          </a:lstStyle>
          <a:p>
            <a:r>
              <a:rPr lang="en-US" smtClean="0"/>
              <a:t>Click to edit Master title style</a:t>
            </a:r>
            <a:endParaRPr lang="en-US" dirty="0"/>
          </a:p>
        </p:txBody>
      </p:sp>
      <p:sp>
        <p:nvSpPr>
          <p:cNvPr id="8" name="Content Placeholder 2"/>
          <p:cNvSpPr>
            <a:spLocks noGrp="1"/>
          </p:cNvSpPr>
          <p:nvPr>
            <p:ph idx="1"/>
          </p:nvPr>
        </p:nvSpPr>
        <p:spPr>
          <a:xfrm>
            <a:off x="342900" y="1219200"/>
            <a:ext cx="8226425" cy="4968240"/>
          </a:xfrm>
        </p:spPr>
        <p:txBody>
          <a:bodyPr>
            <a:normAutofit/>
          </a:bodyPr>
          <a:lstStyle>
            <a:lvl1pPr>
              <a:defRPr sz="2000">
                <a:latin typeface="Calibri" panose="020F0502020204030204" pitchFamily="34" charset="0"/>
              </a:defRPr>
            </a:lvl1pPr>
            <a:lvl2pPr marL="514350" indent="-231775">
              <a:defRPr sz="1800">
                <a:latin typeface="Calibri" panose="020F0502020204030204" pitchFamily="34" charset="0"/>
              </a:defRPr>
            </a:lvl2pPr>
            <a:lvl3pPr marL="1030288" indent="-230188">
              <a:spcBef>
                <a:spcPts val="800"/>
              </a:spcBef>
              <a:tabLst/>
              <a:defRPr sz="1600">
                <a:latin typeface="Calibri" panose="020F0502020204030204" pitchFamily="34" charset="0"/>
              </a:defRPr>
            </a:lvl3pPr>
            <a:lvl4pPr marL="1482725" indent="-284163">
              <a:spcBef>
                <a:spcPts val="800"/>
              </a:spcBef>
              <a:buClr>
                <a:schemeClr val="bg2">
                  <a:lumMod val="50000"/>
                </a:schemeClr>
              </a:buClr>
              <a:buSzPct val="90000"/>
              <a:defRPr sz="1400">
                <a:latin typeface="Calibri" panose="020F0502020204030204" pitchFamily="34" charset="0"/>
              </a:defRPr>
            </a:lvl4pPr>
            <a:lvl5pPr marL="1944688" indent="-231775">
              <a:spcBef>
                <a:spcPts val="800"/>
              </a:spcBef>
              <a:defRPr sz="1400">
                <a:latin typeface="Calibri" panose="020F050202020403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10"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8E06F08-D065-4040-9FD8-A8444C2BD4CE}" type="datetime1">
              <a:rPr lang="en-US" smtClean="0"/>
              <a:t>9/29/2016</a:t>
            </a:fld>
            <a:endParaRPr lang="en-US"/>
          </a:p>
        </p:txBody>
      </p:sp>
      <p:sp>
        <p:nvSpPr>
          <p:cNvPr id="11"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Tree>
    <p:extLst>
      <p:ext uri="{BB962C8B-B14F-4D97-AF65-F5344CB8AC3E}">
        <p14:creationId xmlns:p14="http://schemas.microsoft.com/office/powerpoint/2010/main" val="549429840"/>
      </p:ext>
    </p:extLst>
  </p:cSld>
  <p:clrMapOvr>
    <a:masterClrMapping/>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ransistion Slide Blue">
    <p:bg>
      <p:bgPr>
        <a:solidFill>
          <a:schemeClr val="bg1"/>
        </a:solidFill>
        <a:effectLst/>
      </p:bgPr>
    </p:bg>
    <p:spTree>
      <p:nvGrpSpPr>
        <p:cNvPr id="1" name=""/>
        <p:cNvGrpSpPr/>
        <p:nvPr/>
      </p:nvGrpSpPr>
      <p:grpSpPr>
        <a:xfrm>
          <a:off x="0" y="0"/>
          <a:ext cx="0" cy="0"/>
          <a:chOff x="0" y="0"/>
          <a:chExt cx="0" cy="0"/>
        </a:xfrm>
      </p:grpSpPr>
      <p:pic>
        <p:nvPicPr>
          <p:cNvPr id="12" name="Picture 9" descr="AS&amp;E_Updatedtemplate_vContent-01.png"/>
          <p:cNvPicPr>
            <a:picLocks noChangeAspect="1"/>
          </p:cNvPicPr>
          <p:nvPr/>
        </p:nvPicPr>
        <p:blipFill>
          <a:blip r:embed="rId2" cstate="print">
            <a:extLst>
              <a:ext uri="{28A0092B-C50C-407E-A947-70E740481C1C}">
                <a14:useLocalDpi xmlns:a14="http://schemas.microsoft.com/office/drawing/2010/main"/>
              </a:ext>
            </a:extLst>
          </a:blip>
          <a:srcRect b="-5"/>
          <a:stretch>
            <a:fillRect/>
          </a:stretch>
        </p:blipFill>
        <p:spPr bwMode="auto">
          <a:xfrm>
            <a:off x="0" y="0"/>
            <a:ext cx="9144000" cy="6858000"/>
          </a:xfrm>
          <a:prstGeom prst="rect">
            <a:avLst/>
          </a:prstGeom>
          <a:noFill/>
          <a:ln w="9525">
            <a:noFill/>
            <a:miter lim="800000"/>
            <a:headEnd/>
            <a:tailEnd/>
          </a:ln>
        </p:spPr>
      </p:pic>
      <p:sp>
        <p:nvSpPr>
          <p:cNvPr id="15" name="Round Same Side Corner Rectangle 14"/>
          <p:cNvSpPr/>
          <p:nvPr/>
        </p:nvSpPr>
        <p:spPr>
          <a:xfrm rot="10800000">
            <a:off x="944880" y="243281"/>
            <a:ext cx="7193280" cy="784860"/>
          </a:xfrm>
          <a:prstGeom prst="round2SameRect">
            <a:avLst>
              <a:gd name="adj1" fmla="val 29458"/>
              <a:gd name="adj2" fmla="val 0"/>
            </a:avLst>
          </a:prstGeom>
          <a:solidFill>
            <a:schemeClr val="accent1"/>
          </a:solidFill>
          <a:ln w="28575">
            <a:noFill/>
          </a:ln>
          <a:effectLst>
            <a:glow rad="63500">
              <a:schemeClr val="accent3">
                <a:satMod val="175000"/>
                <a:alpha val="40000"/>
              </a:schemeClr>
            </a:glow>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pic>
        <p:nvPicPr>
          <p:cNvPr id="13" name="Picture 9" descr="AS&amp;E_Updatedtemplate_vContent-01.png"/>
          <p:cNvPicPr>
            <a:picLocks noChangeAspect="1"/>
          </p:cNvPicPr>
          <p:nvPr/>
        </p:nvPicPr>
        <p:blipFill>
          <a:blip r:embed="rId2" cstate="print">
            <a:extLst>
              <a:ext uri="{28A0092B-C50C-407E-A947-70E740481C1C}">
                <a14:useLocalDpi xmlns:a14="http://schemas.microsoft.com/office/drawing/2010/main"/>
              </a:ext>
            </a:extLst>
          </a:blip>
          <a:srcRect b="-5"/>
          <a:stretch>
            <a:fillRect/>
          </a:stretch>
        </p:blipFill>
        <p:spPr bwMode="auto">
          <a:xfrm>
            <a:off x="0" y="0"/>
            <a:ext cx="9144000" cy="6858000"/>
          </a:xfrm>
          <a:prstGeom prst="rect">
            <a:avLst/>
          </a:prstGeom>
          <a:noFill/>
          <a:ln w="9525">
            <a:noFill/>
            <a:miter lim="800000"/>
            <a:headEnd/>
            <a:tailEnd/>
          </a:ln>
        </p:spPr>
      </p:pic>
      <p:sp>
        <p:nvSpPr>
          <p:cNvPr id="6" name="Rectangle 5"/>
          <p:cNvSpPr/>
          <p:nvPr/>
        </p:nvSpPr>
        <p:spPr>
          <a:xfrm>
            <a:off x="7659149" y="352338"/>
            <a:ext cx="1115735" cy="771787"/>
          </a:xfrm>
          <a:prstGeom prst="rect">
            <a:avLst/>
          </a:prstGeom>
          <a:solidFill>
            <a:schemeClr val="bg1"/>
          </a:solidFill>
          <a:ln w="28575">
            <a:solidFill>
              <a:schemeClr val="bg1"/>
            </a:solidFill>
          </a:ln>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
        <p:nvSpPr>
          <p:cNvPr id="3" name="Subtitle 2"/>
          <p:cNvSpPr>
            <a:spLocks noGrp="1"/>
          </p:cNvSpPr>
          <p:nvPr>
            <p:ph type="subTitle" idx="1"/>
          </p:nvPr>
        </p:nvSpPr>
        <p:spPr>
          <a:xfrm>
            <a:off x="944880" y="1296359"/>
            <a:ext cx="7193280" cy="2021747"/>
          </a:xfrm>
        </p:spPr>
        <p:txBody>
          <a:bodyPr>
            <a:normAutofit/>
          </a:bodyPr>
          <a:lstStyle>
            <a:lvl1pPr marL="0" indent="0" algn="just">
              <a:spcBef>
                <a:spcPts val="600"/>
              </a:spcBef>
              <a:buNone/>
              <a:defRPr sz="2000" b="0" spc="0" baseline="0">
                <a:solidFill>
                  <a:schemeClr val="accent3"/>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Round Same Side Corner Rectangle 3"/>
          <p:cNvSpPr/>
          <p:nvPr/>
        </p:nvSpPr>
        <p:spPr>
          <a:xfrm rot="10800000">
            <a:off x="944880" y="243281"/>
            <a:ext cx="7193280" cy="784860"/>
          </a:xfrm>
          <a:prstGeom prst="round2SameRect">
            <a:avLst>
              <a:gd name="adj1" fmla="val 29458"/>
              <a:gd name="adj2" fmla="val 0"/>
            </a:avLst>
          </a:prstGeom>
          <a:solidFill>
            <a:schemeClr val="accent1"/>
          </a:solidFill>
          <a:ln w="28575">
            <a:noFill/>
          </a:ln>
          <a:effectLst>
            <a:glow rad="63500">
              <a:schemeClr val="accent3">
                <a:satMod val="175000"/>
                <a:alpha val="40000"/>
              </a:schemeClr>
            </a:glow>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
        <p:nvSpPr>
          <p:cNvPr id="2" name="Title 1"/>
          <p:cNvSpPr>
            <a:spLocks noGrp="1"/>
          </p:cNvSpPr>
          <p:nvPr>
            <p:ph type="ctrTitle"/>
          </p:nvPr>
        </p:nvSpPr>
        <p:spPr>
          <a:xfrm>
            <a:off x="937260" y="243282"/>
            <a:ext cx="7200900" cy="762000"/>
          </a:xfrm>
        </p:spPr>
        <p:txBody>
          <a:bodyPr>
            <a:normAutofit/>
          </a:bodyPr>
          <a:lstStyle>
            <a:lvl1pPr algn="ctr">
              <a:defRPr sz="2800" cap="none" spc="0" baseline="0">
                <a:solidFill>
                  <a:schemeClr val="bg1"/>
                </a:soli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9"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10"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1D012C0B-83DA-4790-AA35-696376295D56}" type="datetime1">
              <a:rPr lang="en-US" smtClean="0"/>
              <a:t>9/29/2016</a:t>
            </a:fld>
            <a:endParaRPr lang="en-US"/>
          </a:p>
        </p:txBody>
      </p:sp>
      <p:sp>
        <p:nvSpPr>
          <p:cNvPr id="11"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Tree>
    <p:extLst>
      <p:ext uri="{BB962C8B-B14F-4D97-AF65-F5344CB8AC3E}">
        <p14:creationId xmlns:p14="http://schemas.microsoft.com/office/powerpoint/2010/main" val="1556451618"/>
      </p:ext>
    </p:extLst>
  </p:cSld>
  <p:clrMapOvr>
    <a:masterClrMapping/>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Highlight Slide Blu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solidFill>
                  <a:schemeClr val="accent1"/>
                </a:solidFill>
              </a:defRPr>
            </a:lvl1pPr>
          </a:lstStyle>
          <a:p>
            <a:r>
              <a:rPr lang="en-US" smtClean="0"/>
              <a:t>Click to edit Master title style</a:t>
            </a:r>
            <a:endParaRPr lang="en-US" dirty="0"/>
          </a:p>
        </p:txBody>
      </p:sp>
      <p:sp>
        <p:nvSpPr>
          <p:cNvPr id="8" name="Content Placeholder 2"/>
          <p:cNvSpPr>
            <a:spLocks noGrp="1"/>
          </p:cNvSpPr>
          <p:nvPr>
            <p:ph idx="1"/>
          </p:nvPr>
        </p:nvSpPr>
        <p:spPr>
          <a:xfrm>
            <a:off x="342900" y="1219200"/>
            <a:ext cx="8226425" cy="4968240"/>
          </a:xfrm>
        </p:spPr>
        <p:txBody>
          <a:bodyPr>
            <a:normAutofit/>
          </a:bodyPr>
          <a:lstStyle>
            <a:lvl1pPr>
              <a:defRPr sz="2000"/>
            </a:lvl1pPr>
            <a:lvl2pPr marL="514350" indent="-231775">
              <a:defRPr sz="1800"/>
            </a:lvl2pPr>
            <a:lvl3pPr marL="1030288" indent="-230188">
              <a:spcBef>
                <a:spcPts val="800"/>
              </a:spcBef>
              <a:tabLst/>
              <a:defRPr sz="1600"/>
            </a:lvl3pPr>
            <a:lvl4pPr marL="1482725" indent="-284163">
              <a:spcBef>
                <a:spcPts val="800"/>
              </a:spcBef>
              <a:buClr>
                <a:schemeClr val="bg2">
                  <a:lumMod val="50000"/>
                </a:schemeClr>
              </a:buClr>
              <a:buSzPct val="90000"/>
              <a:defRPr sz="1400">
                <a:latin typeface="Calibri" panose="020F0502020204030204" pitchFamily="34" charset="0"/>
              </a:defRPr>
            </a:lvl4pPr>
            <a:lvl5pPr marL="1944688" indent="-231775">
              <a:spcBef>
                <a:spcPts val="800"/>
              </a:spcBef>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Round Same Side Corner Rectangle 10"/>
          <p:cNvSpPr/>
          <p:nvPr/>
        </p:nvSpPr>
        <p:spPr>
          <a:xfrm>
            <a:off x="341502" y="6250439"/>
            <a:ext cx="2240280" cy="238597"/>
          </a:xfrm>
          <a:prstGeom prst="round2SameRect">
            <a:avLst>
              <a:gd name="adj1" fmla="val 29458"/>
              <a:gd name="adj2" fmla="val 0"/>
            </a:avLst>
          </a:prstGeom>
          <a:solidFill>
            <a:schemeClr val="accent1"/>
          </a:solidFill>
          <a:ln w="28575">
            <a:noFill/>
          </a:ln>
          <a:effectLst>
            <a:glow rad="63500">
              <a:schemeClr val="accent3">
                <a:satMod val="175000"/>
                <a:alpha val="40000"/>
              </a:schemeClr>
            </a:glow>
            <a:outerShdw blurRad="50800" dist="38100" dir="2700000" algn="tl" rotWithShape="0">
              <a:prstClr val="black">
                <a:alpha val="40000"/>
              </a:prstClr>
            </a:outerShdw>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
        <p:nvSpPr>
          <p:cNvPr id="12" name="Text Placeholder 8"/>
          <p:cNvSpPr>
            <a:spLocks noGrp="1"/>
          </p:cNvSpPr>
          <p:nvPr>
            <p:ph type="body" sz="quarter" idx="12"/>
          </p:nvPr>
        </p:nvSpPr>
        <p:spPr>
          <a:xfrm>
            <a:off x="349891" y="6233661"/>
            <a:ext cx="2235200" cy="317500"/>
          </a:xfrm>
        </p:spPr>
        <p:txBody>
          <a:bodyPr/>
          <a:lstStyle>
            <a:lvl1pPr algn="ctr">
              <a:defRPr sz="1200" baseline="0">
                <a:solidFill>
                  <a:schemeClr val="bg1"/>
                </a:solidFill>
              </a:defRPr>
            </a:lvl1pPr>
          </a:lstStyle>
          <a:p>
            <a:pPr lvl="0"/>
            <a:r>
              <a:rPr lang="en-US" smtClean="0"/>
              <a:t>Click to edit Master text styles</a:t>
            </a:r>
          </a:p>
        </p:txBody>
      </p:sp>
      <p:sp>
        <p:nvSpPr>
          <p:cNvPr id="10"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13"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1C8E1AEC-EC0A-454D-839D-BA67C22BA738}" type="datetime1">
              <a:rPr lang="en-US" smtClean="0"/>
              <a:t>9/29/2016</a:t>
            </a:fld>
            <a:endParaRPr lang="en-US"/>
          </a:p>
        </p:txBody>
      </p:sp>
      <p:sp>
        <p:nvSpPr>
          <p:cNvPr id="14"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
        <p:nvSpPr>
          <p:cNvPr id="9" name="Round Same Side Corner Rectangle 8"/>
          <p:cNvSpPr/>
          <p:nvPr/>
        </p:nvSpPr>
        <p:spPr>
          <a:xfrm>
            <a:off x="341502" y="6250439"/>
            <a:ext cx="2240280" cy="238597"/>
          </a:xfrm>
          <a:prstGeom prst="round2SameRect">
            <a:avLst>
              <a:gd name="adj1" fmla="val 29458"/>
              <a:gd name="adj2" fmla="val 0"/>
            </a:avLst>
          </a:prstGeom>
          <a:solidFill>
            <a:schemeClr val="accent1"/>
          </a:solidFill>
          <a:ln w="28575">
            <a:noFill/>
          </a:ln>
          <a:effectLst>
            <a:glow rad="63500">
              <a:schemeClr val="accent3">
                <a:satMod val="175000"/>
                <a:alpha val="40000"/>
              </a:schemeClr>
            </a:glow>
            <a:outerShdw blurRad="50800" dist="38100" dir="2700000" algn="tl" rotWithShape="0">
              <a:prstClr val="black">
                <a:alpha val="40000"/>
              </a:prstClr>
            </a:outerShdw>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Tree>
    <p:extLst>
      <p:ext uri="{BB962C8B-B14F-4D97-AF65-F5344CB8AC3E}">
        <p14:creationId xmlns:p14="http://schemas.microsoft.com/office/powerpoint/2010/main" val="925116799"/>
      </p:ext>
    </p:extLst>
  </p:cSld>
  <p:clrMapOvr>
    <a:masterClrMapping/>
  </p:clrMapOvr>
  <p:transition>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ransition Slide Green">
    <p:bg>
      <p:bgPr>
        <a:solidFill>
          <a:schemeClr val="bg1"/>
        </a:solidFill>
        <a:effectLst/>
      </p:bgPr>
    </p:bg>
    <p:spTree>
      <p:nvGrpSpPr>
        <p:cNvPr id="1" name=""/>
        <p:cNvGrpSpPr/>
        <p:nvPr/>
      </p:nvGrpSpPr>
      <p:grpSpPr>
        <a:xfrm>
          <a:off x="0" y="0"/>
          <a:ext cx="0" cy="0"/>
          <a:chOff x="0" y="0"/>
          <a:chExt cx="0" cy="0"/>
        </a:xfrm>
      </p:grpSpPr>
      <p:pic>
        <p:nvPicPr>
          <p:cNvPr id="11" name="Picture 10" descr="AS&amp;E_Updatedtemplate_vContent-01.png"/>
          <p:cNvPicPr>
            <a:picLocks noChangeAspect="1"/>
          </p:cNvPicPr>
          <p:nvPr/>
        </p:nvPicPr>
        <p:blipFill>
          <a:blip r:embed="rId2" cstate="print">
            <a:extLst>
              <a:ext uri="{28A0092B-C50C-407E-A947-70E740481C1C}">
                <a14:useLocalDpi xmlns:a14="http://schemas.microsoft.com/office/drawing/2010/main"/>
              </a:ext>
            </a:extLst>
          </a:blip>
          <a:srcRect b="-5"/>
          <a:stretch>
            <a:fillRect/>
          </a:stretch>
        </p:blipFill>
        <p:spPr bwMode="auto">
          <a:xfrm>
            <a:off x="0" y="0"/>
            <a:ext cx="9144000" cy="6858000"/>
          </a:xfrm>
          <a:prstGeom prst="rect">
            <a:avLst/>
          </a:prstGeom>
          <a:noFill/>
          <a:ln w="9525">
            <a:noFill/>
            <a:miter lim="800000"/>
            <a:headEnd/>
            <a:tailEnd/>
          </a:ln>
        </p:spPr>
      </p:pic>
      <p:sp>
        <p:nvSpPr>
          <p:cNvPr id="18" name="Round Same Side Corner Rectangle 17"/>
          <p:cNvSpPr/>
          <p:nvPr/>
        </p:nvSpPr>
        <p:spPr>
          <a:xfrm rot="10800000">
            <a:off x="986825" y="255901"/>
            <a:ext cx="7193280" cy="784860"/>
          </a:xfrm>
          <a:prstGeom prst="round2SameRect">
            <a:avLst>
              <a:gd name="adj1" fmla="val 29458"/>
              <a:gd name="adj2" fmla="val 0"/>
            </a:avLst>
          </a:prstGeom>
          <a:solidFill>
            <a:schemeClr val="accent5"/>
          </a:solidFill>
          <a:ln w="28575">
            <a:noFill/>
          </a:ln>
          <a:effectLst>
            <a:glow rad="63500">
              <a:schemeClr val="accent3">
                <a:satMod val="175000"/>
                <a:alpha val="40000"/>
              </a:schemeClr>
            </a:glow>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pic>
        <p:nvPicPr>
          <p:cNvPr id="9" name="Picture 9" descr="AS&amp;E_Updatedtemplate_vContent-01.png"/>
          <p:cNvPicPr>
            <a:picLocks noChangeAspect="1"/>
          </p:cNvPicPr>
          <p:nvPr/>
        </p:nvPicPr>
        <p:blipFill>
          <a:blip r:embed="rId2" cstate="print">
            <a:extLst>
              <a:ext uri="{28A0092B-C50C-407E-A947-70E740481C1C}">
                <a14:useLocalDpi xmlns:a14="http://schemas.microsoft.com/office/drawing/2010/main"/>
              </a:ext>
            </a:extLst>
          </a:blip>
          <a:srcRect b="-5"/>
          <a:stretch>
            <a:fillRect/>
          </a:stretch>
        </p:blipFill>
        <p:spPr bwMode="auto">
          <a:xfrm>
            <a:off x="0" y="0"/>
            <a:ext cx="9144000" cy="6858000"/>
          </a:xfrm>
          <a:prstGeom prst="rect">
            <a:avLst/>
          </a:prstGeom>
          <a:noFill/>
          <a:ln w="9525">
            <a:noFill/>
            <a:miter lim="800000"/>
            <a:headEnd/>
            <a:tailEnd/>
          </a:ln>
        </p:spPr>
      </p:pic>
      <p:sp>
        <p:nvSpPr>
          <p:cNvPr id="12" name="Rectangle 11"/>
          <p:cNvSpPr/>
          <p:nvPr/>
        </p:nvSpPr>
        <p:spPr>
          <a:xfrm>
            <a:off x="7659149" y="352338"/>
            <a:ext cx="1115735" cy="771787"/>
          </a:xfrm>
          <a:prstGeom prst="rect">
            <a:avLst/>
          </a:prstGeom>
          <a:solidFill>
            <a:schemeClr val="bg1"/>
          </a:solidFill>
          <a:ln w="28575">
            <a:solidFill>
              <a:schemeClr val="bg1"/>
            </a:solidFill>
          </a:ln>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
        <p:nvSpPr>
          <p:cNvPr id="4" name="Round Same Side Corner Rectangle 3"/>
          <p:cNvSpPr/>
          <p:nvPr/>
        </p:nvSpPr>
        <p:spPr>
          <a:xfrm rot="10800000">
            <a:off x="986825" y="255901"/>
            <a:ext cx="7193280" cy="784860"/>
          </a:xfrm>
          <a:prstGeom prst="round2SameRect">
            <a:avLst>
              <a:gd name="adj1" fmla="val 29458"/>
              <a:gd name="adj2" fmla="val 0"/>
            </a:avLst>
          </a:prstGeom>
          <a:solidFill>
            <a:schemeClr val="accent5"/>
          </a:solidFill>
          <a:ln w="28575">
            <a:noFill/>
          </a:ln>
          <a:effectLst>
            <a:glow rad="63500">
              <a:schemeClr val="accent3">
                <a:satMod val="175000"/>
                <a:alpha val="40000"/>
              </a:schemeClr>
            </a:glow>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
        <p:nvSpPr>
          <p:cNvPr id="13" name="Title 1"/>
          <p:cNvSpPr>
            <a:spLocks noGrp="1"/>
          </p:cNvSpPr>
          <p:nvPr>
            <p:ph type="ctrTitle"/>
          </p:nvPr>
        </p:nvSpPr>
        <p:spPr>
          <a:xfrm>
            <a:off x="971228" y="241596"/>
            <a:ext cx="7200900" cy="762000"/>
          </a:xfrm>
        </p:spPr>
        <p:txBody>
          <a:bodyPr>
            <a:normAutofit/>
          </a:bodyPr>
          <a:lstStyle>
            <a:lvl1pPr algn="ctr">
              <a:defRPr sz="2800" cap="none" spc="0" baseline="0">
                <a:solidFill>
                  <a:schemeClr val="bg1"/>
                </a:soli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14" name="Subtitle 2"/>
          <p:cNvSpPr>
            <a:spLocks noGrp="1"/>
          </p:cNvSpPr>
          <p:nvPr>
            <p:ph type="subTitle" idx="1"/>
          </p:nvPr>
        </p:nvSpPr>
        <p:spPr>
          <a:xfrm>
            <a:off x="944880" y="1296359"/>
            <a:ext cx="7193280" cy="2021747"/>
          </a:xfrm>
        </p:spPr>
        <p:txBody>
          <a:bodyPr>
            <a:normAutofit/>
          </a:bodyPr>
          <a:lstStyle>
            <a:lvl1pPr marL="0" indent="0" algn="ctr">
              <a:spcBef>
                <a:spcPts val="600"/>
              </a:spcBef>
              <a:buNone/>
              <a:defRPr sz="2400" b="0" spc="0" baseline="0">
                <a:solidFill>
                  <a:schemeClr val="accent3"/>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15"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CF1630D2-1EC0-4B64-8124-FCF37FBE64E1}" type="datetime1">
              <a:rPr lang="en-US" smtClean="0"/>
              <a:t>9/29/2016</a:t>
            </a:fld>
            <a:endParaRPr lang="en-US"/>
          </a:p>
        </p:txBody>
      </p:sp>
      <p:sp>
        <p:nvSpPr>
          <p:cNvPr id="16"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Tree>
    <p:extLst>
      <p:ext uri="{BB962C8B-B14F-4D97-AF65-F5344CB8AC3E}">
        <p14:creationId xmlns:p14="http://schemas.microsoft.com/office/powerpoint/2010/main" val="171622026"/>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Highlight Slide Gre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solidFill>
                  <a:schemeClr val="accent1"/>
                </a:solidFill>
              </a:defRPr>
            </a:lvl1pPr>
          </a:lstStyle>
          <a:p>
            <a:r>
              <a:rPr lang="en-US" smtClean="0"/>
              <a:t>Click to edit Master title style</a:t>
            </a:r>
            <a:endParaRPr lang="en-US" dirty="0"/>
          </a:p>
        </p:txBody>
      </p:sp>
      <p:sp>
        <p:nvSpPr>
          <p:cNvPr id="8" name="Content Placeholder 2"/>
          <p:cNvSpPr>
            <a:spLocks noGrp="1"/>
          </p:cNvSpPr>
          <p:nvPr>
            <p:ph idx="1"/>
          </p:nvPr>
        </p:nvSpPr>
        <p:spPr>
          <a:xfrm>
            <a:off x="342900" y="1219200"/>
            <a:ext cx="8226425" cy="4968240"/>
          </a:xfrm>
        </p:spPr>
        <p:txBody>
          <a:bodyPr>
            <a:normAutofit/>
          </a:bodyPr>
          <a:lstStyle>
            <a:lvl1pPr>
              <a:defRPr sz="2000"/>
            </a:lvl1pPr>
            <a:lvl2pPr marL="514350" indent="-231775">
              <a:defRPr sz="1800"/>
            </a:lvl2pPr>
            <a:lvl3pPr marL="1030288" indent="-230188">
              <a:spcBef>
                <a:spcPts val="800"/>
              </a:spcBef>
              <a:tabLst/>
              <a:defRPr sz="1600"/>
            </a:lvl3pPr>
            <a:lvl4pPr marL="1482725" indent="-284163">
              <a:spcBef>
                <a:spcPts val="800"/>
              </a:spcBef>
              <a:buClr>
                <a:schemeClr val="bg2">
                  <a:lumMod val="50000"/>
                </a:schemeClr>
              </a:buClr>
              <a:buSzPct val="90000"/>
              <a:defRPr sz="1400"/>
            </a:lvl4pPr>
            <a:lvl5pPr marL="1944688" indent="-231775">
              <a:spcBef>
                <a:spcPts val="800"/>
              </a:spcBef>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2" name="Round Same Side Corner Rectangle 11"/>
          <p:cNvSpPr/>
          <p:nvPr/>
        </p:nvSpPr>
        <p:spPr>
          <a:xfrm>
            <a:off x="341502" y="6239962"/>
            <a:ext cx="2240280" cy="238597"/>
          </a:xfrm>
          <a:prstGeom prst="round2SameRect">
            <a:avLst>
              <a:gd name="adj1" fmla="val 29458"/>
              <a:gd name="adj2" fmla="val 0"/>
            </a:avLst>
          </a:prstGeom>
          <a:solidFill>
            <a:schemeClr val="accent5"/>
          </a:solidFill>
          <a:ln w="28575">
            <a:noFill/>
          </a:ln>
          <a:effectLst>
            <a:glow rad="63500">
              <a:schemeClr val="accent3">
                <a:satMod val="175000"/>
                <a:alpha val="40000"/>
              </a:schemeClr>
            </a:glow>
            <a:outerShdw blurRad="50800" dist="38100" dir="2700000" algn="tl" rotWithShape="0">
              <a:prstClr val="black">
                <a:alpha val="40000"/>
              </a:prstClr>
            </a:outerShdw>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
        <p:nvSpPr>
          <p:cNvPr id="13" name="Text Placeholder 8"/>
          <p:cNvSpPr>
            <a:spLocks noGrp="1"/>
          </p:cNvSpPr>
          <p:nvPr>
            <p:ph type="body" sz="quarter" idx="15"/>
          </p:nvPr>
        </p:nvSpPr>
        <p:spPr>
          <a:xfrm>
            <a:off x="354971" y="6225677"/>
            <a:ext cx="2235200" cy="317500"/>
          </a:xfrm>
        </p:spPr>
        <p:txBody>
          <a:bodyPr/>
          <a:lstStyle>
            <a:lvl1pPr algn="ctr">
              <a:defRPr sz="1200">
                <a:solidFill>
                  <a:schemeClr val="bg1"/>
                </a:solidFill>
              </a:defRPr>
            </a:lvl1pPr>
          </a:lstStyle>
          <a:p>
            <a:pPr lvl="0"/>
            <a:r>
              <a:rPr lang="en-US" smtClean="0"/>
              <a:t>Click to edit Master text styles</a:t>
            </a:r>
          </a:p>
        </p:txBody>
      </p:sp>
      <p:sp>
        <p:nvSpPr>
          <p:cNvPr id="15"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16"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B686D22B-BEB4-4E50-A876-3F5DD8C3D113}" type="datetime1">
              <a:rPr lang="en-US" smtClean="0"/>
              <a:t>9/29/2016</a:t>
            </a:fld>
            <a:endParaRPr lang="en-US"/>
          </a:p>
        </p:txBody>
      </p:sp>
      <p:sp>
        <p:nvSpPr>
          <p:cNvPr id="17"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
        <p:nvSpPr>
          <p:cNvPr id="9" name="Round Same Side Corner Rectangle 8"/>
          <p:cNvSpPr/>
          <p:nvPr/>
        </p:nvSpPr>
        <p:spPr>
          <a:xfrm>
            <a:off x="341502" y="6239962"/>
            <a:ext cx="2240280" cy="238597"/>
          </a:xfrm>
          <a:prstGeom prst="round2SameRect">
            <a:avLst>
              <a:gd name="adj1" fmla="val 29458"/>
              <a:gd name="adj2" fmla="val 0"/>
            </a:avLst>
          </a:prstGeom>
          <a:solidFill>
            <a:schemeClr val="accent5"/>
          </a:solidFill>
          <a:ln w="28575">
            <a:noFill/>
          </a:ln>
          <a:effectLst>
            <a:glow rad="63500">
              <a:schemeClr val="accent3">
                <a:satMod val="175000"/>
                <a:alpha val="40000"/>
              </a:schemeClr>
            </a:glow>
            <a:outerShdw blurRad="50800" dist="38100" dir="2700000" algn="tl" rotWithShape="0">
              <a:prstClr val="black">
                <a:alpha val="40000"/>
              </a:prstClr>
            </a:outerShdw>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Tree>
    <p:extLst>
      <p:ext uri="{BB962C8B-B14F-4D97-AF65-F5344CB8AC3E}">
        <p14:creationId xmlns:p14="http://schemas.microsoft.com/office/powerpoint/2010/main" val="2432526871"/>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Transition Slide Yellow">
    <p:bg>
      <p:bgPr>
        <a:solidFill>
          <a:schemeClr val="bg1"/>
        </a:solidFill>
        <a:effectLst/>
      </p:bgPr>
    </p:bg>
    <p:spTree>
      <p:nvGrpSpPr>
        <p:cNvPr id="1" name=""/>
        <p:cNvGrpSpPr/>
        <p:nvPr/>
      </p:nvGrpSpPr>
      <p:grpSpPr>
        <a:xfrm>
          <a:off x="0" y="0"/>
          <a:ext cx="0" cy="0"/>
          <a:chOff x="0" y="0"/>
          <a:chExt cx="0" cy="0"/>
        </a:xfrm>
      </p:grpSpPr>
      <p:pic>
        <p:nvPicPr>
          <p:cNvPr id="11" name="Picture 10" descr="AS&amp;E_Updatedtemplate_vContent-01.png"/>
          <p:cNvPicPr>
            <a:picLocks noChangeAspect="1"/>
          </p:cNvPicPr>
          <p:nvPr/>
        </p:nvPicPr>
        <p:blipFill>
          <a:blip r:embed="rId2" cstate="print">
            <a:extLst>
              <a:ext uri="{28A0092B-C50C-407E-A947-70E740481C1C}">
                <a14:useLocalDpi xmlns:a14="http://schemas.microsoft.com/office/drawing/2010/main"/>
              </a:ext>
            </a:extLst>
          </a:blip>
          <a:srcRect b="-5"/>
          <a:stretch>
            <a:fillRect/>
          </a:stretch>
        </p:blipFill>
        <p:spPr bwMode="auto">
          <a:xfrm>
            <a:off x="0" y="0"/>
            <a:ext cx="9144000" cy="6858000"/>
          </a:xfrm>
          <a:prstGeom prst="rect">
            <a:avLst/>
          </a:prstGeom>
          <a:noFill/>
          <a:ln w="9525">
            <a:noFill/>
            <a:miter lim="800000"/>
            <a:headEnd/>
            <a:tailEnd/>
          </a:ln>
        </p:spPr>
      </p:pic>
      <p:sp>
        <p:nvSpPr>
          <p:cNvPr id="13" name="Round Same Side Corner Rectangle 12"/>
          <p:cNvSpPr/>
          <p:nvPr/>
        </p:nvSpPr>
        <p:spPr>
          <a:xfrm rot="10800000">
            <a:off x="944880" y="234892"/>
            <a:ext cx="7193280" cy="784860"/>
          </a:xfrm>
          <a:prstGeom prst="round2SameRect">
            <a:avLst>
              <a:gd name="adj1" fmla="val 29458"/>
              <a:gd name="adj2" fmla="val 0"/>
            </a:avLst>
          </a:prstGeom>
          <a:solidFill>
            <a:schemeClr val="accent2"/>
          </a:solidFill>
          <a:ln w="28575">
            <a:noFill/>
          </a:ln>
          <a:effectLst>
            <a:glow rad="63500">
              <a:schemeClr val="accent3">
                <a:satMod val="175000"/>
                <a:alpha val="40000"/>
              </a:schemeClr>
            </a:glow>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pic>
        <p:nvPicPr>
          <p:cNvPr id="9" name="Picture 9" descr="AS&amp;E_Updatedtemplate_vContent-01.png"/>
          <p:cNvPicPr>
            <a:picLocks noChangeAspect="1"/>
          </p:cNvPicPr>
          <p:nvPr/>
        </p:nvPicPr>
        <p:blipFill>
          <a:blip r:embed="rId2" cstate="print">
            <a:extLst>
              <a:ext uri="{28A0092B-C50C-407E-A947-70E740481C1C}">
                <a14:useLocalDpi xmlns:a14="http://schemas.microsoft.com/office/drawing/2010/main"/>
              </a:ext>
            </a:extLst>
          </a:blip>
          <a:srcRect b="-5"/>
          <a:stretch>
            <a:fillRect/>
          </a:stretch>
        </p:blipFill>
        <p:spPr bwMode="auto">
          <a:xfrm>
            <a:off x="0" y="0"/>
            <a:ext cx="9144000" cy="6858000"/>
          </a:xfrm>
          <a:prstGeom prst="rect">
            <a:avLst/>
          </a:prstGeom>
          <a:noFill/>
          <a:ln w="9525">
            <a:noFill/>
            <a:miter lim="800000"/>
            <a:headEnd/>
            <a:tailEnd/>
          </a:ln>
        </p:spPr>
      </p:pic>
      <p:sp>
        <p:nvSpPr>
          <p:cNvPr id="14" name="Rectangle 13"/>
          <p:cNvSpPr/>
          <p:nvPr/>
        </p:nvSpPr>
        <p:spPr>
          <a:xfrm>
            <a:off x="7659149" y="352338"/>
            <a:ext cx="1115735" cy="771787"/>
          </a:xfrm>
          <a:prstGeom prst="rect">
            <a:avLst/>
          </a:prstGeom>
          <a:solidFill>
            <a:schemeClr val="bg1"/>
          </a:solidFill>
          <a:ln w="28575">
            <a:solidFill>
              <a:schemeClr val="bg1"/>
            </a:solidFill>
          </a:ln>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
        <p:nvSpPr>
          <p:cNvPr id="4" name="Round Same Side Corner Rectangle 3"/>
          <p:cNvSpPr/>
          <p:nvPr/>
        </p:nvSpPr>
        <p:spPr>
          <a:xfrm rot="10800000">
            <a:off x="944880" y="234892"/>
            <a:ext cx="7193280" cy="784860"/>
          </a:xfrm>
          <a:prstGeom prst="round2SameRect">
            <a:avLst>
              <a:gd name="adj1" fmla="val 29458"/>
              <a:gd name="adj2" fmla="val 0"/>
            </a:avLst>
          </a:prstGeom>
          <a:solidFill>
            <a:schemeClr val="accent2"/>
          </a:solidFill>
          <a:ln w="28575">
            <a:noFill/>
          </a:ln>
          <a:effectLst>
            <a:glow rad="63500">
              <a:schemeClr val="accent3">
                <a:satMod val="175000"/>
                <a:alpha val="40000"/>
              </a:schemeClr>
            </a:glow>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
        <p:nvSpPr>
          <p:cNvPr id="2" name="Title 1"/>
          <p:cNvSpPr>
            <a:spLocks noGrp="1"/>
          </p:cNvSpPr>
          <p:nvPr>
            <p:ph type="ctrTitle"/>
          </p:nvPr>
        </p:nvSpPr>
        <p:spPr>
          <a:xfrm>
            <a:off x="937260" y="234893"/>
            <a:ext cx="7200900" cy="762000"/>
          </a:xfrm>
        </p:spPr>
        <p:txBody>
          <a:bodyPr>
            <a:normAutofit/>
          </a:bodyPr>
          <a:lstStyle>
            <a:lvl1pPr algn="ctr">
              <a:defRPr sz="2800" cap="none" spc="0" baseline="0">
                <a:solidFill>
                  <a:schemeClr val="bg1"/>
                </a:soli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15" name="Subtitle 2"/>
          <p:cNvSpPr>
            <a:spLocks noGrp="1"/>
          </p:cNvSpPr>
          <p:nvPr>
            <p:ph type="subTitle" idx="1"/>
          </p:nvPr>
        </p:nvSpPr>
        <p:spPr>
          <a:xfrm>
            <a:off x="944880" y="1296359"/>
            <a:ext cx="7193280" cy="2021747"/>
          </a:xfrm>
        </p:spPr>
        <p:txBody>
          <a:bodyPr>
            <a:normAutofit/>
          </a:bodyPr>
          <a:lstStyle>
            <a:lvl1pPr marL="0" indent="0" algn="ctr">
              <a:spcBef>
                <a:spcPts val="600"/>
              </a:spcBef>
              <a:buNone/>
              <a:defRPr sz="2400" b="0" spc="0" baseline="0">
                <a:solidFill>
                  <a:schemeClr val="accent3"/>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16"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D8B3A3A0-5293-47EF-A961-3338E614C555}" type="datetime1">
              <a:rPr lang="en-US" smtClean="0"/>
              <a:t>9/29/2016</a:t>
            </a:fld>
            <a:endParaRPr lang="en-US"/>
          </a:p>
        </p:txBody>
      </p:sp>
      <p:sp>
        <p:nvSpPr>
          <p:cNvPr id="17"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Tree>
    <p:extLst>
      <p:ext uri="{BB962C8B-B14F-4D97-AF65-F5344CB8AC3E}">
        <p14:creationId xmlns:p14="http://schemas.microsoft.com/office/powerpoint/2010/main" val="4282921773"/>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Highlight Slide Yellow">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solidFill>
                  <a:schemeClr val="accent1"/>
                </a:solidFill>
              </a:defRPr>
            </a:lvl1pPr>
          </a:lstStyle>
          <a:p>
            <a:r>
              <a:rPr lang="en-US" smtClean="0"/>
              <a:t>Click to edit Master title style</a:t>
            </a:r>
            <a:endParaRPr lang="en-US" dirty="0"/>
          </a:p>
        </p:txBody>
      </p:sp>
      <p:sp>
        <p:nvSpPr>
          <p:cNvPr id="8" name="Content Placeholder 2"/>
          <p:cNvSpPr>
            <a:spLocks noGrp="1"/>
          </p:cNvSpPr>
          <p:nvPr>
            <p:ph idx="1"/>
          </p:nvPr>
        </p:nvSpPr>
        <p:spPr>
          <a:xfrm>
            <a:off x="342900" y="1219200"/>
            <a:ext cx="8226425" cy="4968240"/>
          </a:xfrm>
        </p:spPr>
        <p:txBody>
          <a:bodyPr>
            <a:normAutofit/>
          </a:bodyPr>
          <a:lstStyle>
            <a:lvl1pPr>
              <a:defRPr sz="2000">
                <a:solidFill>
                  <a:schemeClr val="tx1">
                    <a:lumMod val="90000"/>
                    <a:lumOff val="10000"/>
                  </a:schemeClr>
                </a:solidFill>
              </a:defRPr>
            </a:lvl1pPr>
            <a:lvl2pPr marL="514350" indent="-231775">
              <a:defRPr sz="1800">
                <a:solidFill>
                  <a:schemeClr val="tx1">
                    <a:lumMod val="90000"/>
                    <a:lumOff val="10000"/>
                  </a:schemeClr>
                </a:solidFill>
              </a:defRPr>
            </a:lvl2pPr>
            <a:lvl3pPr marL="1030288" indent="-230188">
              <a:spcBef>
                <a:spcPts val="800"/>
              </a:spcBef>
              <a:tabLst/>
              <a:defRPr sz="1600">
                <a:solidFill>
                  <a:schemeClr val="tx1">
                    <a:lumMod val="90000"/>
                    <a:lumOff val="10000"/>
                  </a:schemeClr>
                </a:solidFill>
              </a:defRPr>
            </a:lvl3pPr>
            <a:lvl4pPr marL="1482725" indent="-284163">
              <a:spcBef>
                <a:spcPts val="800"/>
              </a:spcBef>
              <a:buClr>
                <a:schemeClr val="bg2">
                  <a:lumMod val="50000"/>
                </a:schemeClr>
              </a:buClr>
              <a:buSzPct val="90000"/>
              <a:defRPr sz="1400">
                <a:solidFill>
                  <a:schemeClr val="tx1">
                    <a:lumMod val="90000"/>
                    <a:lumOff val="10000"/>
                  </a:schemeClr>
                </a:solidFill>
              </a:defRPr>
            </a:lvl4pPr>
            <a:lvl5pPr marL="1944688" indent="-231775">
              <a:spcBef>
                <a:spcPts val="800"/>
              </a:spcBef>
              <a:defRPr sz="1400">
                <a:solidFill>
                  <a:schemeClr val="tx1">
                    <a:lumMod val="90000"/>
                    <a:lumOff val="10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Round Same Side Corner Rectangle 12"/>
          <p:cNvSpPr/>
          <p:nvPr/>
        </p:nvSpPr>
        <p:spPr>
          <a:xfrm>
            <a:off x="333113" y="6241409"/>
            <a:ext cx="2240280" cy="238597"/>
          </a:xfrm>
          <a:prstGeom prst="round2SameRect">
            <a:avLst>
              <a:gd name="adj1" fmla="val 29458"/>
              <a:gd name="adj2" fmla="val 0"/>
            </a:avLst>
          </a:prstGeom>
          <a:solidFill>
            <a:schemeClr val="accent2"/>
          </a:solidFill>
          <a:ln w="28575">
            <a:noFill/>
          </a:ln>
          <a:effectLst>
            <a:glow rad="63500">
              <a:schemeClr val="accent3">
                <a:satMod val="175000"/>
                <a:alpha val="40000"/>
              </a:schemeClr>
            </a:glow>
            <a:outerShdw blurRad="50800" dist="38100" dir="2700000" algn="tl" rotWithShape="0">
              <a:prstClr val="black">
                <a:alpha val="40000"/>
              </a:prstClr>
            </a:outerShdw>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
        <p:nvSpPr>
          <p:cNvPr id="14" name="Text Placeholder 8"/>
          <p:cNvSpPr>
            <a:spLocks noGrp="1"/>
          </p:cNvSpPr>
          <p:nvPr>
            <p:ph type="body" sz="quarter" idx="12"/>
          </p:nvPr>
        </p:nvSpPr>
        <p:spPr>
          <a:xfrm>
            <a:off x="338193" y="6218508"/>
            <a:ext cx="2235200" cy="317500"/>
          </a:xfrm>
        </p:spPr>
        <p:txBody>
          <a:bodyPr/>
          <a:lstStyle>
            <a:lvl1pPr algn="ctr">
              <a:defRPr sz="1200">
                <a:solidFill>
                  <a:schemeClr val="tx1">
                    <a:lumMod val="65000"/>
                    <a:lumOff val="35000"/>
                  </a:schemeClr>
                </a:solidFill>
              </a:defRPr>
            </a:lvl1pPr>
          </a:lstStyle>
          <a:p>
            <a:pPr lvl="0"/>
            <a:r>
              <a:rPr lang="en-US" smtClean="0"/>
              <a:t>Click to edit Master text styles</a:t>
            </a:r>
          </a:p>
        </p:txBody>
      </p:sp>
      <p:sp>
        <p:nvSpPr>
          <p:cNvPr id="10"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11"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1BCFBB97-CA34-498F-B9F7-D44E8AEC557D}" type="datetime1">
              <a:rPr lang="en-US" smtClean="0"/>
              <a:t>9/29/2016</a:t>
            </a:fld>
            <a:endParaRPr lang="en-US"/>
          </a:p>
        </p:txBody>
      </p:sp>
      <p:sp>
        <p:nvSpPr>
          <p:cNvPr id="12"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
        <p:nvSpPr>
          <p:cNvPr id="9" name="Round Same Side Corner Rectangle 8"/>
          <p:cNvSpPr/>
          <p:nvPr/>
        </p:nvSpPr>
        <p:spPr>
          <a:xfrm>
            <a:off x="333113" y="6241409"/>
            <a:ext cx="2240280" cy="238597"/>
          </a:xfrm>
          <a:prstGeom prst="round2SameRect">
            <a:avLst>
              <a:gd name="adj1" fmla="val 29458"/>
              <a:gd name="adj2" fmla="val 0"/>
            </a:avLst>
          </a:prstGeom>
          <a:solidFill>
            <a:schemeClr val="accent2"/>
          </a:solidFill>
          <a:ln w="28575">
            <a:noFill/>
          </a:ln>
          <a:effectLst>
            <a:glow rad="63500">
              <a:schemeClr val="accent3">
                <a:satMod val="175000"/>
                <a:alpha val="40000"/>
              </a:schemeClr>
            </a:glow>
            <a:outerShdw blurRad="50800" dist="38100" dir="2700000" algn="tl" rotWithShape="0">
              <a:prstClr val="black">
                <a:alpha val="40000"/>
              </a:prstClr>
            </a:outerShdw>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Tree>
    <p:extLst>
      <p:ext uri="{BB962C8B-B14F-4D97-AF65-F5344CB8AC3E}">
        <p14:creationId xmlns:p14="http://schemas.microsoft.com/office/powerpoint/2010/main" val="336346221"/>
      </p:ext>
    </p:extLst>
  </p:cSld>
  <p:clrMapOvr>
    <a:masterClrMapping/>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ransistion Slide Gray">
    <p:bg>
      <p:bgPr>
        <a:solidFill>
          <a:schemeClr val="bg1"/>
        </a:solidFill>
        <a:effectLst/>
      </p:bgPr>
    </p:bg>
    <p:spTree>
      <p:nvGrpSpPr>
        <p:cNvPr id="1" name=""/>
        <p:cNvGrpSpPr/>
        <p:nvPr/>
      </p:nvGrpSpPr>
      <p:grpSpPr>
        <a:xfrm>
          <a:off x="0" y="0"/>
          <a:ext cx="0" cy="0"/>
          <a:chOff x="0" y="0"/>
          <a:chExt cx="0" cy="0"/>
        </a:xfrm>
      </p:grpSpPr>
      <p:pic>
        <p:nvPicPr>
          <p:cNvPr id="10" name="Picture 9" descr="AS&amp;E_Updatedtemplate_vContent-01.png"/>
          <p:cNvPicPr>
            <a:picLocks noChangeAspect="1"/>
          </p:cNvPicPr>
          <p:nvPr/>
        </p:nvPicPr>
        <p:blipFill>
          <a:blip r:embed="rId2" cstate="print">
            <a:extLst>
              <a:ext uri="{28A0092B-C50C-407E-A947-70E740481C1C}">
                <a14:useLocalDpi xmlns:a14="http://schemas.microsoft.com/office/drawing/2010/main"/>
              </a:ext>
            </a:extLst>
          </a:blip>
          <a:srcRect b="-5"/>
          <a:stretch>
            <a:fillRect/>
          </a:stretch>
        </p:blipFill>
        <p:spPr bwMode="auto">
          <a:xfrm>
            <a:off x="0" y="0"/>
            <a:ext cx="9144000" cy="6858000"/>
          </a:xfrm>
          <a:prstGeom prst="rect">
            <a:avLst/>
          </a:prstGeom>
          <a:noFill/>
          <a:ln w="9525">
            <a:noFill/>
            <a:miter lim="800000"/>
            <a:headEnd/>
            <a:tailEnd/>
          </a:ln>
        </p:spPr>
      </p:pic>
      <p:pic>
        <p:nvPicPr>
          <p:cNvPr id="9" name="Picture 9" descr="AS&amp;E_Updatedtemplate_vContent-01.png"/>
          <p:cNvPicPr>
            <a:picLocks noChangeAspect="1"/>
          </p:cNvPicPr>
          <p:nvPr/>
        </p:nvPicPr>
        <p:blipFill>
          <a:blip r:embed="rId2" cstate="print">
            <a:extLst>
              <a:ext uri="{28A0092B-C50C-407E-A947-70E740481C1C}">
                <a14:useLocalDpi xmlns:a14="http://schemas.microsoft.com/office/drawing/2010/main"/>
              </a:ext>
            </a:extLst>
          </a:blip>
          <a:srcRect b="-5"/>
          <a:stretch>
            <a:fillRect/>
          </a:stretch>
        </p:blipFill>
        <p:spPr bwMode="auto">
          <a:xfrm>
            <a:off x="0" y="0"/>
            <a:ext cx="9144000" cy="6858000"/>
          </a:xfrm>
          <a:prstGeom prst="rect">
            <a:avLst/>
          </a:prstGeom>
          <a:noFill/>
          <a:ln w="9525">
            <a:noFill/>
            <a:miter lim="800000"/>
            <a:headEnd/>
            <a:tailEnd/>
          </a:ln>
        </p:spPr>
      </p:pic>
      <p:sp>
        <p:nvSpPr>
          <p:cNvPr id="14" name="Round Same Side Corner Rectangle 13"/>
          <p:cNvSpPr/>
          <p:nvPr/>
        </p:nvSpPr>
        <p:spPr>
          <a:xfrm rot="10800000">
            <a:off x="944880" y="243281"/>
            <a:ext cx="7193280" cy="784860"/>
          </a:xfrm>
          <a:prstGeom prst="round2SameRect">
            <a:avLst>
              <a:gd name="adj1" fmla="val 29458"/>
              <a:gd name="adj2" fmla="val 0"/>
            </a:avLst>
          </a:prstGeom>
          <a:gradFill flip="none" rotWithShape="1">
            <a:gsLst>
              <a:gs pos="0">
                <a:schemeClr val="dk1">
                  <a:tint val="50000"/>
                  <a:satMod val="300000"/>
                </a:schemeClr>
              </a:gs>
              <a:gs pos="35000">
                <a:schemeClr val="dk1">
                  <a:tint val="37000"/>
                  <a:satMod val="300000"/>
                </a:schemeClr>
              </a:gs>
              <a:gs pos="100000">
                <a:schemeClr val="dk1">
                  <a:tint val="15000"/>
                  <a:satMod val="350000"/>
                </a:schemeClr>
              </a:gs>
            </a:gsLst>
            <a:lin ang="2700000" scaled="1"/>
            <a:tileRect/>
          </a:gra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2" name="Rectangle 11"/>
          <p:cNvSpPr/>
          <p:nvPr/>
        </p:nvSpPr>
        <p:spPr>
          <a:xfrm>
            <a:off x="7659149" y="352338"/>
            <a:ext cx="1115735" cy="771787"/>
          </a:xfrm>
          <a:prstGeom prst="rect">
            <a:avLst/>
          </a:prstGeom>
          <a:solidFill>
            <a:schemeClr val="bg1"/>
          </a:solidFill>
          <a:ln w="28575">
            <a:solidFill>
              <a:schemeClr val="bg1"/>
            </a:solidFill>
          </a:ln>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
        <p:nvSpPr>
          <p:cNvPr id="4" name="Round Same Side Corner Rectangle 3"/>
          <p:cNvSpPr/>
          <p:nvPr/>
        </p:nvSpPr>
        <p:spPr>
          <a:xfrm rot="10800000">
            <a:off x="944880" y="243281"/>
            <a:ext cx="7193280" cy="784860"/>
          </a:xfrm>
          <a:prstGeom prst="round2SameRect">
            <a:avLst>
              <a:gd name="adj1" fmla="val 29458"/>
              <a:gd name="adj2" fmla="val 0"/>
            </a:avLst>
          </a:prstGeom>
          <a:gradFill flip="none" rotWithShape="1">
            <a:gsLst>
              <a:gs pos="0">
                <a:schemeClr val="dk1">
                  <a:tint val="50000"/>
                  <a:satMod val="300000"/>
                </a:schemeClr>
              </a:gs>
              <a:gs pos="35000">
                <a:schemeClr val="dk1">
                  <a:tint val="37000"/>
                  <a:satMod val="300000"/>
                </a:schemeClr>
              </a:gs>
              <a:gs pos="100000">
                <a:schemeClr val="dk1">
                  <a:tint val="15000"/>
                  <a:satMod val="350000"/>
                </a:schemeClr>
              </a:gs>
            </a:gsLst>
            <a:lin ang="2700000" scaled="1"/>
            <a:tileRect/>
          </a:gra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2" name="Title 1"/>
          <p:cNvSpPr>
            <a:spLocks noGrp="1"/>
          </p:cNvSpPr>
          <p:nvPr>
            <p:ph type="ctrTitle"/>
          </p:nvPr>
        </p:nvSpPr>
        <p:spPr>
          <a:xfrm>
            <a:off x="937260" y="243282"/>
            <a:ext cx="7200900" cy="762000"/>
          </a:xfrm>
        </p:spPr>
        <p:txBody>
          <a:bodyPr>
            <a:normAutofit/>
          </a:bodyPr>
          <a:lstStyle>
            <a:lvl1pPr algn="ctr">
              <a:defRPr sz="2800" cap="none" spc="0" baseline="0">
                <a:solidFill>
                  <a:schemeClr val="tx1">
                    <a:lumMod val="65000"/>
                    <a:lumOff val="35000"/>
                  </a:schemeClr>
                </a:solidFill>
                <a:effectLst/>
              </a:defRPr>
            </a:lvl1pPr>
          </a:lstStyle>
          <a:p>
            <a:r>
              <a:rPr lang="en-US" smtClean="0"/>
              <a:t>Click to edit Master title style</a:t>
            </a:r>
            <a:endParaRPr lang="en-US" dirty="0"/>
          </a:p>
        </p:txBody>
      </p:sp>
      <p:sp>
        <p:nvSpPr>
          <p:cNvPr id="13" name="Subtitle 2"/>
          <p:cNvSpPr>
            <a:spLocks noGrp="1"/>
          </p:cNvSpPr>
          <p:nvPr>
            <p:ph type="subTitle" idx="1"/>
          </p:nvPr>
        </p:nvSpPr>
        <p:spPr>
          <a:xfrm>
            <a:off x="944880" y="1296359"/>
            <a:ext cx="7193280" cy="2021747"/>
          </a:xfrm>
        </p:spPr>
        <p:txBody>
          <a:bodyPr>
            <a:normAutofit/>
          </a:bodyPr>
          <a:lstStyle>
            <a:lvl1pPr marL="0" indent="0" algn="just">
              <a:spcBef>
                <a:spcPts val="600"/>
              </a:spcBef>
              <a:buNone/>
              <a:defRPr sz="2000" b="0" spc="0" baseline="0">
                <a:solidFill>
                  <a:schemeClr val="accent3"/>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6"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17"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211681D2-767C-43C2-A130-22DCCE0DB144}" type="datetime1">
              <a:rPr lang="en-US" smtClean="0"/>
              <a:t>9/29/2016</a:t>
            </a:fld>
            <a:endParaRPr lang="en-US"/>
          </a:p>
        </p:txBody>
      </p:sp>
      <p:sp>
        <p:nvSpPr>
          <p:cNvPr id="18"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Tree>
    <p:extLst>
      <p:ext uri="{BB962C8B-B14F-4D97-AF65-F5344CB8AC3E}">
        <p14:creationId xmlns:p14="http://schemas.microsoft.com/office/powerpoint/2010/main" val="3710500681"/>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Highlight Slide Gray">
    <p:spTree>
      <p:nvGrpSpPr>
        <p:cNvPr id="1" name=""/>
        <p:cNvGrpSpPr/>
        <p:nvPr/>
      </p:nvGrpSpPr>
      <p:grpSpPr>
        <a:xfrm>
          <a:off x="0" y="0"/>
          <a:ext cx="0" cy="0"/>
          <a:chOff x="0" y="0"/>
          <a:chExt cx="0" cy="0"/>
        </a:xfrm>
      </p:grpSpPr>
      <p:sp>
        <p:nvSpPr>
          <p:cNvPr id="16" name="Round Same Side Corner Rectangle 15"/>
          <p:cNvSpPr/>
          <p:nvPr/>
        </p:nvSpPr>
        <p:spPr>
          <a:xfrm>
            <a:off x="349891" y="6249798"/>
            <a:ext cx="2240280" cy="238597"/>
          </a:xfrm>
          <a:prstGeom prst="round2SameRect">
            <a:avLst>
              <a:gd name="adj1" fmla="val 29458"/>
              <a:gd name="adj2" fmla="val 0"/>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2" name="Title 1"/>
          <p:cNvSpPr>
            <a:spLocks noGrp="1"/>
          </p:cNvSpPr>
          <p:nvPr>
            <p:ph type="title"/>
          </p:nvPr>
        </p:nvSpPr>
        <p:spPr/>
        <p:txBody>
          <a:bodyPr/>
          <a:lstStyle>
            <a:lvl1pPr>
              <a:defRPr sz="2400">
                <a:solidFill>
                  <a:schemeClr val="accent1"/>
                </a:solidFill>
              </a:defRPr>
            </a:lvl1pPr>
          </a:lstStyle>
          <a:p>
            <a:r>
              <a:rPr lang="en-US" smtClean="0"/>
              <a:t>Click to edit Master title style</a:t>
            </a:r>
            <a:endParaRPr lang="en-US" dirty="0"/>
          </a:p>
        </p:txBody>
      </p:sp>
      <p:sp>
        <p:nvSpPr>
          <p:cNvPr id="8" name="Content Placeholder 2"/>
          <p:cNvSpPr>
            <a:spLocks noGrp="1"/>
          </p:cNvSpPr>
          <p:nvPr>
            <p:ph idx="1"/>
          </p:nvPr>
        </p:nvSpPr>
        <p:spPr>
          <a:xfrm>
            <a:off x="342900" y="1219200"/>
            <a:ext cx="8226425" cy="4968240"/>
          </a:xfrm>
        </p:spPr>
        <p:txBody>
          <a:bodyPr>
            <a:normAutofit/>
          </a:bodyPr>
          <a:lstStyle>
            <a:lvl1pPr>
              <a:defRPr sz="2000">
                <a:solidFill>
                  <a:schemeClr val="tx1">
                    <a:lumMod val="90000"/>
                    <a:lumOff val="10000"/>
                  </a:schemeClr>
                </a:solidFill>
              </a:defRPr>
            </a:lvl1pPr>
            <a:lvl2pPr marL="514350" indent="-231775">
              <a:defRPr sz="1800">
                <a:solidFill>
                  <a:schemeClr val="tx1">
                    <a:lumMod val="90000"/>
                    <a:lumOff val="10000"/>
                  </a:schemeClr>
                </a:solidFill>
              </a:defRPr>
            </a:lvl2pPr>
            <a:lvl3pPr marL="1030288" indent="-230188">
              <a:spcBef>
                <a:spcPts val="800"/>
              </a:spcBef>
              <a:tabLst/>
              <a:defRPr sz="1600">
                <a:solidFill>
                  <a:schemeClr val="tx1">
                    <a:lumMod val="90000"/>
                    <a:lumOff val="10000"/>
                  </a:schemeClr>
                </a:solidFill>
              </a:defRPr>
            </a:lvl3pPr>
            <a:lvl4pPr marL="1482725" indent="-284163">
              <a:spcBef>
                <a:spcPts val="800"/>
              </a:spcBef>
              <a:buClr>
                <a:schemeClr val="bg2">
                  <a:lumMod val="50000"/>
                </a:schemeClr>
              </a:buClr>
              <a:buSzPct val="90000"/>
              <a:defRPr sz="1400">
                <a:solidFill>
                  <a:schemeClr val="tx1">
                    <a:lumMod val="90000"/>
                    <a:lumOff val="10000"/>
                  </a:schemeClr>
                </a:solidFill>
              </a:defRPr>
            </a:lvl4pPr>
            <a:lvl5pPr marL="1944688" indent="-231775">
              <a:spcBef>
                <a:spcPts val="800"/>
              </a:spcBef>
              <a:defRPr sz="1400">
                <a:solidFill>
                  <a:schemeClr val="tx1">
                    <a:lumMod val="90000"/>
                    <a:lumOff val="10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Text Placeholder 8"/>
          <p:cNvSpPr>
            <a:spLocks noGrp="1"/>
          </p:cNvSpPr>
          <p:nvPr>
            <p:ph type="body" sz="quarter" idx="15"/>
          </p:nvPr>
        </p:nvSpPr>
        <p:spPr>
          <a:xfrm>
            <a:off x="363360" y="6235513"/>
            <a:ext cx="2235200" cy="317500"/>
          </a:xfrm>
        </p:spPr>
        <p:txBody>
          <a:bodyPr/>
          <a:lstStyle>
            <a:lvl1pPr algn="ctr">
              <a:defRPr sz="1200">
                <a:solidFill>
                  <a:schemeClr val="tx1">
                    <a:lumMod val="65000"/>
                    <a:lumOff val="35000"/>
                  </a:schemeClr>
                </a:solidFill>
              </a:defRPr>
            </a:lvl1pPr>
          </a:lstStyle>
          <a:p>
            <a:pPr lvl="0"/>
            <a:r>
              <a:rPr lang="en-US" smtClean="0"/>
              <a:t>Click to edit Master text styles</a:t>
            </a:r>
          </a:p>
        </p:txBody>
      </p:sp>
      <p:sp>
        <p:nvSpPr>
          <p:cNvPr id="10"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11"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3BC2B6B6-B941-4A5A-B449-96F2420D131D}" type="datetime1">
              <a:rPr lang="en-US" smtClean="0"/>
              <a:t>9/29/2016</a:t>
            </a:fld>
            <a:endParaRPr lang="en-US"/>
          </a:p>
        </p:txBody>
      </p:sp>
      <p:sp>
        <p:nvSpPr>
          <p:cNvPr id="12"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
        <p:nvSpPr>
          <p:cNvPr id="9" name="Round Same Side Corner Rectangle 8"/>
          <p:cNvSpPr/>
          <p:nvPr/>
        </p:nvSpPr>
        <p:spPr>
          <a:xfrm>
            <a:off x="349891" y="6249798"/>
            <a:ext cx="2240280" cy="238597"/>
          </a:xfrm>
          <a:prstGeom prst="round2SameRect">
            <a:avLst>
              <a:gd name="adj1" fmla="val 29458"/>
              <a:gd name="adj2" fmla="val 0"/>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2450308861"/>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1_Transistion Slide Gray">
    <p:bg>
      <p:bgPr>
        <a:solidFill>
          <a:schemeClr val="bg1"/>
        </a:solidFill>
        <a:effectLst/>
      </p:bgPr>
    </p:bg>
    <p:spTree>
      <p:nvGrpSpPr>
        <p:cNvPr id="1" name=""/>
        <p:cNvGrpSpPr/>
        <p:nvPr/>
      </p:nvGrpSpPr>
      <p:grpSpPr>
        <a:xfrm>
          <a:off x="0" y="0"/>
          <a:ext cx="0" cy="0"/>
          <a:chOff x="0" y="0"/>
          <a:chExt cx="0" cy="0"/>
        </a:xfrm>
      </p:grpSpPr>
      <p:pic>
        <p:nvPicPr>
          <p:cNvPr id="11" name="Picture 9" descr="AS&amp;E_Updatedtemplate_vContent-01.png"/>
          <p:cNvPicPr>
            <a:picLocks noChangeAspect="1"/>
          </p:cNvPicPr>
          <p:nvPr/>
        </p:nvPicPr>
        <p:blipFill>
          <a:blip r:embed="rId2" cstate="print">
            <a:extLst>
              <a:ext uri="{28A0092B-C50C-407E-A947-70E740481C1C}">
                <a14:useLocalDpi xmlns:a14="http://schemas.microsoft.com/office/drawing/2010/main"/>
              </a:ext>
            </a:extLst>
          </a:blip>
          <a:srcRect b="-5"/>
          <a:stretch>
            <a:fillRect/>
          </a:stretch>
        </p:blipFill>
        <p:spPr bwMode="auto">
          <a:xfrm>
            <a:off x="0" y="0"/>
            <a:ext cx="9144000" cy="6858000"/>
          </a:xfrm>
          <a:prstGeom prst="rect">
            <a:avLst/>
          </a:prstGeom>
          <a:noFill/>
          <a:ln w="9525">
            <a:noFill/>
            <a:miter lim="800000"/>
            <a:headEnd/>
            <a:tailEnd/>
          </a:ln>
        </p:spPr>
      </p:pic>
      <p:sp>
        <p:nvSpPr>
          <p:cNvPr id="17" name="Round Same Side Corner Rectangle 16"/>
          <p:cNvSpPr/>
          <p:nvPr/>
        </p:nvSpPr>
        <p:spPr>
          <a:xfrm rot="10800000">
            <a:off x="944880" y="243281"/>
            <a:ext cx="7193280" cy="784860"/>
          </a:xfrm>
          <a:prstGeom prst="round2SameRect">
            <a:avLst>
              <a:gd name="adj1" fmla="val 29458"/>
              <a:gd name="adj2" fmla="val 0"/>
            </a:avLst>
          </a:prstGeom>
          <a:solidFill>
            <a:schemeClr val="tx2"/>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pic>
        <p:nvPicPr>
          <p:cNvPr id="9" name="Picture 9" descr="AS&amp;E_Updatedtemplate_vContent-01.png"/>
          <p:cNvPicPr>
            <a:picLocks noChangeAspect="1"/>
          </p:cNvPicPr>
          <p:nvPr/>
        </p:nvPicPr>
        <p:blipFill>
          <a:blip r:embed="rId2" cstate="print">
            <a:extLst>
              <a:ext uri="{28A0092B-C50C-407E-A947-70E740481C1C}">
                <a14:useLocalDpi xmlns:a14="http://schemas.microsoft.com/office/drawing/2010/main"/>
              </a:ext>
            </a:extLst>
          </a:blip>
          <a:srcRect b="-5"/>
          <a:stretch>
            <a:fillRect/>
          </a:stretch>
        </p:blipFill>
        <p:spPr bwMode="auto">
          <a:xfrm>
            <a:off x="0" y="0"/>
            <a:ext cx="9144000" cy="6858000"/>
          </a:xfrm>
          <a:prstGeom prst="rect">
            <a:avLst/>
          </a:prstGeom>
          <a:noFill/>
          <a:ln w="9525">
            <a:noFill/>
            <a:miter lim="800000"/>
            <a:headEnd/>
            <a:tailEnd/>
          </a:ln>
        </p:spPr>
      </p:pic>
      <p:sp>
        <p:nvSpPr>
          <p:cNvPr id="12" name="Rectangle 11"/>
          <p:cNvSpPr/>
          <p:nvPr/>
        </p:nvSpPr>
        <p:spPr>
          <a:xfrm>
            <a:off x="7659149" y="352338"/>
            <a:ext cx="1115735" cy="771787"/>
          </a:xfrm>
          <a:prstGeom prst="rect">
            <a:avLst/>
          </a:prstGeom>
          <a:solidFill>
            <a:schemeClr val="bg1"/>
          </a:solidFill>
          <a:ln w="28575">
            <a:solidFill>
              <a:schemeClr val="bg1"/>
            </a:solidFill>
          </a:ln>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
        <p:nvSpPr>
          <p:cNvPr id="4" name="Round Same Side Corner Rectangle 3"/>
          <p:cNvSpPr/>
          <p:nvPr/>
        </p:nvSpPr>
        <p:spPr>
          <a:xfrm rot="10800000">
            <a:off x="944880" y="243281"/>
            <a:ext cx="7193280" cy="784860"/>
          </a:xfrm>
          <a:prstGeom prst="round2SameRect">
            <a:avLst>
              <a:gd name="adj1" fmla="val 29458"/>
              <a:gd name="adj2" fmla="val 0"/>
            </a:avLst>
          </a:prstGeom>
          <a:solidFill>
            <a:schemeClr val="tx2"/>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2" name="Title 1"/>
          <p:cNvSpPr>
            <a:spLocks noGrp="1"/>
          </p:cNvSpPr>
          <p:nvPr>
            <p:ph type="ctrTitle"/>
          </p:nvPr>
        </p:nvSpPr>
        <p:spPr>
          <a:xfrm>
            <a:off x="937260" y="243282"/>
            <a:ext cx="7200900" cy="762000"/>
          </a:xfrm>
        </p:spPr>
        <p:txBody>
          <a:bodyPr>
            <a:normAutofit/>
          </a:bodyPr>
          <a:lstStyle>
            <a:lvl1pPr algn="ctr">
              <a:defRPr sz="2800" cap="none" spc="0" baseline="0">
                <a:solidFill>
                  <a:schemeClr val="bg1"/>
                </a:soli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10" name="Subtitle 2"/>
          <p:cNvSpPr>
            <a:spLocks noGrp="1"/>
          </p:cNvSpPr>
          <p:nvPr>
            <p:ph type="subTitle" idx="1"/>
          </p:nvPr>
        </p:nvSpPr>
        <p:spPr>
          <a:xfrm>
            <a:off x="944880" y="1296359"/>
            <a:ext cx="7193280" cy="2021747"/>
          </a:xfrm>
        </p:spPr>
        <p:txBody>
          <a:bodyPr>
            <a:normAutofit/>
          </a:bodyPr>
          <a:lstStyle>
            <a:lvl1pPr marL="0" indent="0" algn="ctr">
              <a:spcBef>
                <a:spcPts val="600"/>
              </a:spcBef>
              <a:buNone/>
              <a:defRPr sz="2400" b="0" spc="0" baseline="0">
                <a:solidFill>
                  <a:schemeClr val="accent3"/>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14"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57763E16-FA76-4552-A073-2BDE58D71AFE}" type="datetime1">
              <a:rPr lang="en-US" smtClean="0"/>
              <a:t>9/29/2016</a:t>
            </a:fld>
            <a:endParaRPr lang="en-US"/>
          </a:p>
        </p:txBody>
      </p:sp>
      <p:sp>
        <p:nvSpPr>
          <p:cNvPr id="15"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Tree>
    <p:extLst>
      <p:ext uri="{BB962C8B-B14F-4D97-AF65-F5344CB8AC3E}">
        <p14:creationId xmlns:p14="http://schemas.microsoft.com/office/powerpoint/2010/main" val="2166531869"/>
      </p:ext>
    </p:extLst>
  </p:cSld>
  <p:clrMapOvr>
    <a:masterClrMapping/>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Slide with Red Tab">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solidFill>
                  <a:schemeClr val="accent1"/>
                </a:solidFill>
              </a:defRPr>
            </a:lvl1pPr>
          </a:lstStyle>
          <a:p>
            <a:r>
              <a:rPr lang="en-US" smtClean="0"/>
              <a:t>Click to edit Master title style</a:t>
            </a:r>
            <a:endParaRPr lang="en-US" dirty="0"/>
          </a:p>
        </p:txBody>
      </p:sp>
      <p:sp>
        <p:nvSpPr>
          <p:cNvPr id="12" name="Content Placeholder 2"/>
          <p:cNvSpPr>
            <a:spLocks noGrp="1"/>
          </p:cNvSpPr>
          <p:nvPr>
            <p:ph idx="1"/>
          </p:nvPr>
        </p:nvSpPr>
        <p:spPr>
          <a:xfrm>
            <a:off x="342900" y="1219200"/>
            <a:ext cx="8226425" cy="4968240"/>
          </a:xfrm>
        </p:spPr>
        <p:txBody>
          <a:bodyPr>
            <a:normAutofit/>
          </a:bodyPr>
          <a:lstStyle>
            <a:lvl1pPr>
              <a:defRPr sz="2000">
                <a:solidFill>
                  <a:schemeClr val="tx1">
                    <a:lumMod val="90000"/>
                    <a:lumOff val="10000"/>
                  </a:schemeClr>
                </a:solidFill>
              </a:defRPr>
            </a:lvl1pPr>
            <a:lvl2pPr marL="514350" indent="-231775">
              <a:defRPr sz="1800">
                <a:solidFill>
                  <a:schemeClr val="tx1">
                    <a:lumMod val="90000"/>
                    <a:lumOff val="10000"/>
                  </a:schemeClr>
                </a:solidFill>
              </a:defRPr>
            </a:lvl2pPr>
            <a:lvl3pPr marL="1030288" indent="-230188">
              <a:spcBef>
                <a:spcPts val="800"/>
              </a:spcBef>
              <a:tabLst/>
              <a:defRPr sz="1600">
                <a:solidFill>
                  <a:schemeClr val="tx1">
                    <a:lumMod val="90000"/>
                    <a:lumOff val="10000"/>
                  </a:schemeClr>
                </a:solidFill>
              </a:defRPr>
            </a:lvl3pPr>
            <a:lvl4pPr marL="1482725" indent="-284163">
              <a:spcBef>
                <a:spcPts val="800"/>
              </a:spcBef>
              <a:buClr>
                <a:schemeClr val="bg2">
                  <a:lumMod val="50000"/>
                </a:schemeClr>
              </a:buClr>
              <a:buSzPct val="90000"/>
              <a:defRPr sz="1400">
                <a:solidFill>
                  <a:schemeClr val="tx1">
                    <a:lumMod val="90000"/>
                    <a:lumOff val="10000"/>
                  </a:schemeClr>
                </a:solidFill>
              </a:defRPr>
            </a:lvl4pPr>
            <a:lvl5pPr marL="1944688" indent="-231775">
              <a:spcBef>
                <a:spcPts val="800"/>
              </a:spcBef>
              <a:defRPr sz="1400">
                <a:solidFill>
                  <a:schemeClr val="tx1">
                    <a:lumMod val="90000"/>
                    <a:lumOff val="10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5" name="Round Same Side Corner Rectangle 14"/>
          <p:cNvSpPr/>
          <p:nvPr/>
        </p:nvSpPr>
        <p:spPr>
          <a:xfrm>
            <a:off x="349891" y="6258187"/>
            <a:ext cx="2240280" cy="238597"/>
          </a:xfrm>
          <a:prstGeom prst="round2SameRect">
            <a:avLst>
              <a:gd name="adj1" fmla="val 29458"/>
              <a:gd name="adj2" fmla="val 0"/>
            </a:avLst>
          </a:prstGeom>
          <a:solidFill>
            <a:schemeClr val="accent4"/>
          </a:solidFill>
          <a:ln w="28575">
            <a:noFill/>
          </a:ln>
          <a:effectLst>
            <a:glow rad="63500">
              <a:schemeClr val="accent3">
                <a:satMod val="175000"/>
                <a:alpha val="40000"/>
              </a:schemeClr>
            </a:glow>
            <a:outerShdw blurRad="50800" dist="38100" dir="2700000" algn="tl" rotWithShape="0">
              <a:prstClr val="black">
                <a:alpha val="40000"/>
              </a:prstClr>
            </a:outerShdw>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
        <p:nvSpPr>
          <p:cNvPr id="11" name="Text Placeholder 8"/>
          <p:cNvSpPr>
            <a:spLocks noGrp="1"/>
          </p:cNvSpPr>
          <p:nvPr>
            <p:ph type="body" sz="quarter" idx="15"/>
          </p:nvPr>
        </p:nvSpPr>
        <p:spPr>
          <a:xfrm>
            <a:off x="358280" y="6243902"/>
            <a:ext cx="2235200" cy="317500"/>
          </a:xfrm>
        </p:spPr>
        <p:txBody>
          <a:bodyPr/>
          <a:lstStyle>
            <a:lvl1pPr algn="ctr">
              <a:defRPr sz="1200">
                <a:solidFill>
                  <a:schemeClr val="bg1"/>
                </a:solidFill>
              </a:defRPr>
            </a:lvl1pPr>
          </a:lstStyle>
          <a:p>
            <a:pPr lvl="0"/>
            <a:r>
              <a:rPr lang="en-US" smtClean="0"/>
              <a:t>Click to edit Master text styles</a:t>
            </a:r>
          </a:p>
        </p:txBody>
      </p:sp>
      <p:sp>
        <p:nvSpPr>
          <p:cNvPr id="9"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10"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848C2CC-B653-4857-BBF8-AE38B0C3C564}" type="datetime1">
              <a:rPr lang="en-US" smtClean="0"/>
              <a:t>9/29/2016</a:t>
            </a:fld>
            <a:endParaRPr lang="en-US"/>
          </a:p>
        </p:txBody>
      </p:sp>
      <p:sp>
        <p:nvSpPr>
          <p:cNvPr id="14"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
        <p:nvSpPr>
          <p:cNvPr id="13" name="Round Same Side Corner Rectangle 12"/>
          <p:cNvSpPr/>
          <p:nvPr/>
        </p:nvSpPr>
        <p:spPr>
          <a:xfrm>
            <a:off x="349891" y="6258187"/>
            <a:ext cx="2240280" cy="238597"/>
          </a:xfrm>
          <a:prstGeom prst="round2SameRect">
            <a:avLst>
              <a:gd name="adj1" fmla="val 29458"/>
              <a:gd name="adj2" fmla="val 0"/>
            </a:avLst>
          </a:prstGeom>
          <a:solidFill>
            <a:schemeClr val="accent4"/>
          </a:solidFill>
          <a:ln w="28575">
            <a:noFill/>
          </a:ln>
          <a:effectLst>
            <a:glow rad="63500">
              <a:schemeClr val="accent3">
                <a:satMod val="175000"/>
                <a:alpha val="40000"/>
              </a:schemeClr>
            </a:glow>
            <a:outerShdw blurRad="50800" dist="38100" dir="2700000" algn="tl" rotWithShape="0">
              <a:prstClr val="black">
                <a:alpha val="40000"/>
              </a:prstClr>
            </a:outerShdw>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dirty="0"/>
          </a:p>
        </p:txBody>
      </p:sp>
    </p:spTree>
    <p:extLst>
      <p:ext uri="{BB962C8B-B14F-4D97-AF65-F5344CB8AC3E}">
        <p14:creationId xmlns:p14="http://schemas.microsoft.com/office/powerpoint/2010/main" val="2289232501"/>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Plus Image">
    <p:spTree>
      <p:nvGrpSpPr>
        <p:cNvPr id="1" name=""/>
        <p:cNvGrpSpPr/>
        <p:nvPr/>
      </p:nvGrpSpPr>
      <p:grpSpPr>
        <a:xfrm>
          <a:off x="0" y="0"/>
          <a:ext cx="0" cy="0"/>
          <a:chOff x="0" y="0"/>
          <a:chExt cx="0" cy="0"/>
        </a:xfrm>
      </p:grpSpPr>
      <p:sp>
        <p:nvSpPr>
          <p:cNvPr id="14" name="Text Placeholder 13"/>
          <p:cNvSpPr>
            <a:spLocks noGrp="1"/>
          </p:cNvSpPr>
          <p:nvPr>
            <p:ph type="body" sz="quarter" idx="13"/>
          </p:nvPr>
        </p:nvSpPr>
        <p:spPr>
          <a:xfrm>
            <a:off x="347472" y="1219200"/>
            <a:ext cx="4224528" cy="5111750"/>
          </a:xfrm>
        </p:spPr>
        <p:txBody>
          <a:bodyPr/>
          <a:lstStyle>
            <a:lvl1pPr>
              <a:spcBef>
                <a:spcPts val="1200"/>
              </a:spcBef>
              <a:defRPr sz="2000">
                <a:solidFill>
                  <a:schemeClr val="tx1">
                    <a:lumMod val="90000"/>
                    <a:lumOff val="10000"/>
                  </a:schemeClr>
                </a:solidFill>
              </a:defRPr>
            </a:lvl1pPr>
            <a:lvl2pPr>
              <a:spcBef>
                <a:spcPts val="800"/>
              </a:spcBef>
              <a:defRPr sz="1800">
                <a:solidFill>
                  <a:schemeClr val="tx1">
                    <a:lumMod val="90000"/>
                    <a:lumOff val="10000"/>
                  </a:schemeClr>
                </a:solidFill>
              </a:defRPr>
            </a:lvl2pPr>
            <a:lvl3pPr>
              <a:spcBef>
                <a:spcPts val="800"/>
              </a:spcBef>
              <a:defRPr sz="1600">
                <a:solidFill>
                  <a:schemeClr val="tx1">
                    <a:lumMod val="90000"/>
                    <a:lumOff val="10000"/>
                  </a:schemeClr>
                </a:solidFill>
              </a:defRPr>
            </a:lvl3pPr>
            <a:lvl4pPr>
              <a:spcBef>
                <a:spcPts val="800"/>
              </a:spcBef>
              <a:defRPr sz="1400">
                <a:solidFill>
                  <a:schemeClr val="tx1">
                    <a:lumMod val="90000"/>
                    <a:lumOff val="10000"/>
                  </a:schemeClr>
                </a:solidFill>
              </a:defRPr>
            </a:lvl4pPr>
            <a:lvl5pPr>
              <a:spcBef>
                <a:spcPts val="800"/>
              </a:spcBef>
              <a:defRPr sz="1400">
                <a:solidFill>
                  <a:schemeClr val="tx1">
                    <a:lumMod val="90000"/>
                    <a:lumOff val="10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Picture Placeholder 15"/>
          <p:cNvSpPr>
            <a:spLocks noGrp="1"/>
          </p:cNvSpPr>
          <p:nvPr>
            <p:ph type="pic" sz="quarter" idx="14"/>
          </p:nvPr>
        </p:nvSpPr>
        <p:spPr>
          <a:xfrm>
            <a:off x="4724400" y="1219200"/>
            <a:ext cx="4083050" cy="5111750"/>
          </a:xfrm>
          <a:noFill/>
          <a:ln w="19050">
            <a:noFill/>
          </a:ln>
        </p:spPr>
        <p:txBody>
          <a:bodyPr rtlCol="0">
            <a:normAutofit/>
          </a:bodyPr>
          <a:lstStyle/>
          <a:p>
            <a:pPr lvl="0"/>
            <a:r>
              <a:rPr lang="en-US" noProof="0" smtClean="0"/>
              <a:t>Click icon to add picture</a:t>
            </a:r>
            <a:endParaRPr lang="en-US" noProof="0" dirty="0" smtClean="0"/>
          </a:p>
        </p:txBody>
      </p:sp>
      <p:sp>
        <p:nvSpPr>
          <p:cNvPr id="19" name="Title 18"/>
          <p:cNvSpPr>
            <a:spLocks noGrp="1"/>
          </p:cNvSpPr>
          <p:nvPr>
            <p:ph type="title"/>
          </p:nvPr>
        </p:nvSpPr>
        <p:spPr/>
        <p:txBody>
          <a:bodyPr/>
          <a:lstStyle>
            <a:lvl1pPr>
              <a:defRPr sz="2400">
                <a:solidFill>
                  <a:schemeClr val="accent1"/>
                </a:solidFill>
              </a:defRPr>
            </a:lvl1pPr>
          </a:lstStyle>
          <a:p>
            <a:r>
              <a:rPr lang="en-US" smtClean="0"/>
              <a:t>Click to edit Master title style</a:t>
            </a:r>
            <a:endParaRPr lang="en-US" dirty="0"/>
          </a:p>
        </p:txBody>
      </p:sp>
      <p:sp>
        <p:nvSpPr>
          <p:cNvPr id="8"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9"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C618E79D-B8FA-44E1-872A-1170868A45A9}" type="datetime1">
              <a:rPr lang="en-US" smtClean="0"/>
              <a:t>9/29/2016</a:t>
            </a:fld>
            <a:endParaRPr lang="en-US"/>
          </a:p>
        </p:txBody>
      </p:sp>
      <p:sp>
        <p:nvSpPr>
          <p:cNvPr id="11"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Tree>
    <p:extLst>
      <p:ext uri="{BB962C8B-B14F-4D97-AF65-F5344CB8AC3E}">
        <p14:creationId xmlns:p14="http://schemas.microsoft.com/office/powerpoint/2010/main" val="414706577"/>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Plus One Image With Caption">
    <p:spTree>
      <p:nvGrpSpPr>
        <p:cNvPr id="1" name=""/>
        <p:cNvGrpSpPr/>
        <p:nvPr/>
      </p:nvGrpSpPr>
      <p:grpSpPr>
        <a:xfrm>
          <a:off x="0" y="0"/>
          <a:ext cx="0" cy="0"/>
          <a:chOff x="0" y="0"/>
          <a:chExt cx="0" cy="0"/>
        </a:xfrm>
      </p:grpSpPr>
      <p:sp>
        <p:nvSpPr>
          <p:cNvPr id="14" name="Text Placeholder 13"/>
          <p:cNvSpPr>
            <a:spLocks noGrp="1"/>
          </p:cNvSpPr>
          <p:nvPr>
            <p:ph type="body" sz="quarter" idx="13"/>
          </p:nvPr>
        </p:nvSpPr>
        <p:spPr>
          <a:xfrm>
            <a:off x="347471" y="1219200"/>
            <a:ext cx="5212080" cy="5111750"/>
          </a:xfrm>
        </p:spPr>
        <p:txBody>
          <a:bodyPr/>
          <a:lstStyle>
            <a:lvl1pPr>
              <a:defRPr sz="2000">
                <a:solidFill>
                  <a:schemeClr val="tx1">
                    <a:lumMod val="90000"/>
                    <a:lumOff val="10000"/>
                  </a:schemeClr>
                </a:solidFill>
              </a:defRPr>
            </a:lvl1pPr>
            <a:lvl2pPr>
              <a:defRPr sz="1800">
                <a:solidFill>
                  <a:schemeClr val="tx1">
                    <a:lumMod val="90000"/>
                    <a:lumOff val="10000"/>
                  </a:schemeClr>
                </a:solidFill>
              </a:defRPr>
            </a:lvl2pPr>
            <a:lvl3pPr>
              <a:defRPr sz="1600">
                <a:solidFill>
                  <a:schemeClr val="tx1">
                    <a:lumMod val="90000"/>
                    <a:lumOff val="10000"/>
                  </a:schemeClr>
                </a:solidFill>
              </a:defRPr>
            </a:lvl3pPr>
            <a:lvl4pPr>
              <a:defRPr sz="1400">
                <a:solidFill>
                  <a:schemeClr val="tx1">
                    <a:lumMod val="90000"/>
                    <a:lumOff val="10000"/>
                  </a:schemeClr>
                </a:solidFill>
              </a:defRPr>
            </a:lvl4pPr>
            <a:lvl5pPr>
              <a:defRPr sz="1400">
                <a:solidFill>
                  <a:schemeClr val="tx1">
                    <a:lumMod val="90000"/>
                    <a:lumOff val="10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Picture Placeholder 15"/>
          <p:cNvSpPr>
            <a:spLocks noGrp="1"/>
          </p:cNvSpPr>
          <p:nvPr>
            <p:ph type="pic" sz="quarter" idx="14"/>
          </p:nvPr>
        </p:nvSpPr>
        <p:spPr>
          <a:xfrm>
            <a:off x="5715000" y="1219200"/>
            <a:ext cx="3124200" cy="2057400"/>
          </a:xfrm>
          <a:noFill/>
          <a:ln w="19050">
            <a:noFill/>
          </a:ln>
        </p:spPr>
        <p:txBody>
          <a:bodyPr rtlCol="0">
            <a:normAutofit/>
          </a:bodyPr>
          <a:lstStyle/>
          <a:p>
            <a:pPr lvl="0"/>
            <a:r>
              <a:rPr lang="en-US" noProof="0" smtClean="0"/>
              <a:t>Click icon to add picture</a:t>
            </a:r>
            <a:endParaRPr lang="en-US" noProof="0" dirty="0" smtClean="0"/>
          </a:p>
        </p:txBody>
      </p:sp>
      <p:sp>
        <p:nvSpPr>
          <p:cNvPr id="19" name="Title 18"/>
          <p:cNvSpPr>
            <a:spLocks noGrp="1"/>
          </p:cNvSpPr>
          <p:nvPr>
            <p:ph type="title"/>
          </p:nvPr>
        </p:nvSpPr>
        <p:spPr/>
        <p:txBody>
          <a:bodyPr/>
          <a:lstStyle>
            <a:lvl1pPr>
              <a:defRPr sz="2400">
                <a:solidFill>
                  <a:schemeClr val="accent1"/>
                </a:solidFill>
              </a:defRPr>
            </a:lvl1pPr>
          </a:lstStyle>
          <a:p>
            <a:r>
              <a:rPr lang="en-US" smtClean="0"/>
              <a:t>Click to edit Master title style</a:t>
            </a:r>
            <a:endParaRPr lang="en-US" dirty="0"/>
          </a:p>
        </p:txBody>
      </p:sp>
      <p:sp>
        <p:nvSpPr>
          <p:cNvPr id="9" name="Text Placeholder 8"/>
          <p:cNvSpPr>
            <a:spLocks noGrp="1"/>
          </p:cNvSpPr>
          <p:nvPr>
            <p:ph type="body" sz="quarter" idx="15"/>
          </p:nvPr>
        </p:nvSpPr>
        <p:spPr>
          <a:xfrm>
            <a:off x="5715000" y="3276600"/>
            <a:ext cx="3124200" cy="533400"/>
          </a:xfrm>
        </p:spPr>
        <p:txBody>
          <a:bodyPr lIns="0">
            <a:normAutofit/>
          </a:bodyPr>
          <a:lstStyle>
            <a:lvl1pPr>
              <a:defRPr sz="1400" b="0">
                <a:solidFill>
                  <a:schemeClr val="accent3"/>
                </a:solidFill>
              </a:defRPr>
            </a:lvl1pPr>
          </a:lstStyle>
          <a:p>
            <a:pPr lvl="0"/>
            <a:r>
              <a:rPr lang="en-US" smtClean="0"/>
              <a:t>Click to edit Master text styles</a:t>
            </a:r>
          </a:p>
        </p:txBody>
      </p:sp>
      <p:sp>
        <p:nvSpPr>
          <p:cNvPr id="10"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11"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9441960A-0CC9-4BB8-8611-463E0AC32953}" type="datetime1">
              <a:rPr lang="en-US" smtClean="0"/>
              <a:t>9/29/2016</a:t>
            </a:fld>
            <a:endParaRPr lang="en-US"/>
          </a:p>
        </p:txBody>
      </p:sp>
      <p:sp>
        <p:nvSpPr>
          <p:cNvPr id="13"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Tree>
    <p:extLst>
      <p:ext uri="{BB962C8B-B14F-4D97-AF65-F5344CB8AC3E}">
        <p14:creationId xmlns:p14="http://schemas.microsoft.com/office/powerpoint/2010/main" val="216791372"/>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Plus Two Images With Caption">
    <p:spTree>
      <p:nvGrpSpPr>
        <p:cNvPr id="1" name=""/>
        <p:cNvGrpSpPr/>
        <p:nvPr/>
      </p:nvGrpSpPr>
      <p:grpSpPr>
        <a:xfrm>
          <a:off x="0" y="0"/>
          <a:ext cx="0" cy="0"/>
          <a:chOff x="0" y="0"/>
          <a:chExt cx="0" cy="0"/>
        </a:xfrm>
      </p:grpSpPr>
      <p:sp>
        <p:nvSpPr>
          <p:cNvPr id="14" name="Text Placeholder 13"/>
          <p:cNvSpPr>
            <a:spLocks noGrp="1"/>
          </p:cNvSpPr>
          <p:nvPr>
            <p:ph type="body" sz="quarter" idx="13"/>
          </p:nvPr>
        </p:nvSpPr>
        <p:spPr>
          <a:xfrm>
            <a:off x="347472" y="1219200"/>
            <a:ext cx="5212080" cy="5111750"/>
          </a:xfrm>
        </p:spPr>
        <p:txBody>
          <a:bodyPr>
            <a:normAutofit/>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Picture Placeholder 15"/>
          <p:cNvSpPr>
            <a:spLocks noGrp="1"/>
          </p:cNvSpPr>
          <p:nvPr>
            <p:ph type="pic" sz="quarter" idx="14"/>
          </p:nvPr>
        </p:nvSpPr>
        <p:spPr>
          <a:xfrm>
            <a:off x="5715000" y="1219200"/>
            <a:ext cx="3124200" cy="1981200"/>
          </a:xfrm>
          <a:noFill/>
          <a:ln w="19050">
            <a:noFill/>
          </a:ln>
        </p:spPr>
        <p:txBody>
          <a:bodyPr rtlCol="0">
            <a:normAutofit/>
          </a:bodyPr>
          <a:lstStyle/>
          <a:p>
            <a:pPr lvl="0"/>
            <a:r>
              <a:rPr lang="en-US" noProof="0" smtClean="0"/>
              <a:t>Click icon to add picture</a:t>
            </a:r>
            <a:endParaRPr lang="en-US" noProof="0" dirty="0" smtClean="0"/>
          </a:p>
        </p:txBody>
      </p:sp>
      <p:sp>
        <p:nvSpPr>
          <p:cNvPr id="19" name="Title 18"/>
          <p:cNvSpPr>
            <a:spLocks noGrp="1"/>
          </p:cNvSpPr>
          <p:nvPr>
            <p:ph type="title"/>
          </p:nvPr>
        </p:nvSpPr>
        <p:spPr/>
        <p:txBody>
          <a:bodyPr/>
          <a:lstStyle>
            <a:lvl1pPr>
              <a:defRPr sz="2400">
                <a:solidFill>
                  <a:schemeClr val="accent1"/>
                </a:solidFill>
              </a:defRPr>
            </a:lvl1pPr>
          </a:lstStyle>
          <a:p>
            <a:r>
              <a:rPr lang="en-US" smtClean="0"/>
              <a:t>Click to edit Master title style</a:t>
            </a:r>
            <a:endParaRPr lang="en-US" dirty="0"/>
          </a:p>
        </p:txBody>
      </p:sp>
      <p:sp>
        <p:nvSpPr>
          <p:cNvPr id="9" name="Text Placeholder 8"/>
          <p:cNvSpPr>
            <a:spLocks noGrp="1"/>
          </p:cNvSpPr>
          <p:nvPr>
            <p:ph type="body" sz="quarter" idx="15"/>
          </p:nvPr>
        </p:nvSpPr>
        <p:spPr>
          <a:xfrm>
            <a:off x="5715000" y="5334000"/>
            <a:ext cx="3124200" cy="533400"/>
          </a:xfrm>
        </p:spPr>
        <p:txBody>
          <a:bodyPr lIns="0">
            <a:normAutofit/>
          </a:bodyPr>
          <a:lstStyle>
            <a:lvl1pPr>
              <a:defRPr sz="1400" b="0">
                <a:solidFill>
                  <a:schemeClr val="accent3"/>
                </a:solidFill>
              </a:defRPr>
            </a:lvl1pPr>
          </a:lstStyle>
          <a:p>
            <a:pPr lvl="0"/>
            <a:r>
              <a:rPr lang="en-US" smtClean="0"/>
              <a:t>Click to edit Master text styles</a:t>
            </a:r>
          </a:p>
        </p:txBody>
      </p:sp>
      <p:sp>
        <p:nvSpPr>
          <p:cNvPr id="10" name="Picture Placeholder 15"/>
          <p:cNvSpPr>
            <a:spLocks noGrp="1"/>
          </p:cNvSpPr>
          <p:nvPr>
            <p:ph type="pic" sz="quarter" idx="16"/>
          </p:nvPr>
        </p:nvSpPr>
        <p:spPr>
          <a:xfrm>
            <a:off x="5715000" y="3352800"/>
            <a:ext cx="3124200" cy="1981200"/>
          </a:xfrm>
          <a:noFill/>
          <a:ln w="19050">
            <a:noFill/>
          </a:ln>
        </p:spPr>
        <p:txBody>
          <a:bodyPr rtlCol="0">
            <a:normAutofit/>
          </a:bodyPr>
          <a:lstStyle/>
          <a:p>
            <a:pPr lvl="0"/>
            <a:r>
              <a:rPr lang="en-US" noProof="0" smtClean="0"/>
              <a:t>Click icon to add picture</a:t>
            </a:r>
            <a:endParaRPr lang="en-US" noProof="0" dirty="0" smtClean="0"/>
          </a:p>
        </p:txBody>
      </p:sp>
      <p:sp>
        <p:nvSpPr>
          <p:cNvPr id="12"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13"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A0555CDB-FB5B-4D40-A154-5D176373E557}" type="datetime1">
              <a:rPr lang="en-US" smtClean="0"/>
              <a:t>9/29/2016</a:t>
            </a:fld>
            <a:endParaRPr lang="en-US"/>
          </a:p>
        </p:txBody>
      </p:sp>
      <p:sp>
        <p:nvSpPr>
          <p:cNvPr id="17"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Tree>
    <p:extLst>
      <p:ext uri="{BB962C8B-B14F-4D97-AF65-F5344CB8AC3E}">
        <p14:creationId xmlns:p14="http://schemas.microsoft.com/office/powerpoint/2010/main" val="2937581739"/>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563563" y="257175"/>
            <a:ext cx="6281737" cy="838200"/>
          </a:xfrm>
        </p:spPr>
        <p:txBody>
          <a:bodyPr/>
          <a:lstStyle>
            <a:lvl1pPr>
              <a:defRPr sz="2400"/>
            </a:lvl1pPr>
          </a:lstStyle>
          <a:p>
            <a:r>
              <a:rPr lang="en-US" smtClean="0"/>
              <a:t>Click to edit Master title style</a:t>
            </a:r>
            <a:endParaRPr lang="en-US" dirty="0"/>
          </a:p>
        </p:txBody>
      </p:sp>
      <p:sp>
        <p:nvSpPr>
          <p:cNvPr id="3" name="Content Placeholder 2"/>
          <p:cNvSpPr>
            <a:spLocks noGrp="1"/>
          </p:cNvSpPr>
          <p:nvPr>
            <p:ph sz="quarter" idx="1"/>
          </p:nvPr>
        </p:nvSpPr>
        <p:spPr>
          <a:xfrm>
            <a:off x="590550" y="1384300"/>
            <a:ext cx="3933825" cy="2270125"/>
          </a:xfrm>
        </p:spPr>
        <p:txBody>
          <a:bodyPr/>
          <a:lstStyle>
            <a:lvl1pPr>
              <a:defRPr sz="1800"/>
            </a:lvl1pPr>
            <a:lvl2pPr>
              <a:defRPr sz="1600"/>
            </a:lvl2pPr>
            <a:lvl3pPr>
              <a:defRPr sz="1400"/>
            </a:lvl3pPr>
            <a:lvl4pPr>
              <a:defRPr sz="12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quarter" idx="2"/>
          </p:nvPr>
        </p:nvSpPr>
        <p:spPr>
          <a:xfrm>
            <a:off x="4676775" y="1384300"/>
            <a:ext cx="3935413" cy="2270125"/>
          </a:xfrm>
        </p:spPr>
        <p:txBody>
          <a:bodyPr/>
          <a:lstStyle>
            <a:lvl1pPr>
              <a:defRPr sz="1800"/>
            </a:lvl1pPr>
            <a:lvl2pPr>
              <a:defRPr sz="1600"/>
            </a:lvl2pPr>
            <a:lvl3pPr>
              <a:defRPr sz="1400"/>
            </a:lvl3pPr>
            <a:lvl4pPr>
              <a:defRPr sz="12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3"/>
          </p:nvPr>
        </p:nvSpPr>
        <p:spPr>
          <a:xfrm>
            <a:off x="590550" y="3806825"/>
            <a:ext cx="3933825" cy="2271713"/>
          </a:xfrm>
        </p:spPr>
        <p:txBody>
          <a:bodyPr/>
          <a:lstStyle>
            <a:lvl1pPr>
              <a:defRPr sz="1800"/>
            </a:lvl1pPr>
            <a:lvl2pPr>
              <a:defRPr sz="1600"/>
            </a:lvl2pPr>
            <a:lvl3pPr>
              <a:defRPr sz="1400"/>
            </a:lvl3pPr>
            <a:lvl4pPr>
              <a:defRPr sz="12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4676775" y="3806825"/>
            <a:ext cx="3935413" cy="2271713"/>
          </a:xfrm>
        </p:spPr>
        <p:txBody>
          <a:bodyPr/>
          <a:lstStyle>
            <a:lvl1pPr>
              <a:defRPr sz="1800"/>
            </a:lvl1pPr>
            <a:lvl2pPr>
              <a:defRPr sz="1600"/>
            </a:lvl2pPr>
            <a:lvl3pPr>
              <a:defRPr sz="1400"/>
            </a:lvl3pPr>
            <a:lvl4pPr>
              <a:defRPr sz="12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5"/>
          <p:cNvSpPr>
            <a:spLocks noGrp="1"/>
          </p:cNvSpPr>
          <p:nvPr>
            <p:ph type="sldNum" sz="quarter" idx="10"/>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10" name="Date Placeholder 3"/>
          <p:cNvSpPr>
            <a:spLocks noGrp="1"/>
          </p:cNvSpPr>
          <p:nvPr>
            <p:ph type="dt" sz="half" idx="11"/>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108173D7-9F23-40CE-9064-15E84700FAD8}" type="datetime1">
              <a:rPr lang="en-US" smtClean="0"/>
              <a:t>9/29/2016</a:t>
            </a:fld>
            <a:endParaRPr lang="en-US"/>
          </a:p>
        </p:txBody>
      </p:sp>
      <p:sp>
        <p:nvSpPr>
          <p:cNvPr id="11" name="Footer Placeholder 16"/>
          <p:cNvSpPr>
            <a:spLocks noGrp="1"/>
          </p:cNvSpPr>
          <p:nvPr>
            <p:ph type="ftr" sz="quarter" idx="12"/>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a:p>
        </p:txBody>
      </p:sp>
    </p:spTree>
    <p:extLst>
      <p:ext uri="{BB962C8B-B14F-4D97-AF65-F5344CB8AC3E}">
        <p14:creationId xmlns:p14="http://schemas.microsoft.com/office/powerpoint/2010/main" val="3508508950"/>
      </p:ext>
    </p:extLst>
  </p:cSld>
  <p:clrMapOvr>
    <a:masterClrMapping/>
  </p:clrMapOvr>
  <p:transition>
    <p:fade/>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Slide Number Placeholder 5"/>
          <p:cNvSpPr>
            <a:spLocks noGrp="1"/>
          </p:cNvSpPr>
          <p:nvPr>
            <p:ph type="sldNum" sz="quarter" idx="10"/>
          </p:nvPr>
        </p:nvSpPr>
        <p:spPr/>
        <p:txBody>
          <a:bodyPr/>
          <a:lstStyle>
            <a:lvl1pPr>
              <a:defRPr/>
            </a:lvl1pPr>
          </a:lstStyle>
          <a:p>
            <a:pPr>
              <a:defRPr/>
            </a:pPr>
            <a:fld id="{5BC31B6D-B2F8-4405-90C5-8492D893ACCA}" type="slidenum">
              <a:rPr lang="en-US" smtClean="0"/>
              <a:pPr>
                <a:defRPr/>
              </a:pPr>
              <a:t>‹#›</a:t>
            </a:fld>
            <a:endParaRPr lang="en-US" dirty="0"/>
          </a:p>
        </p:txBody>
      </p:sp>
      <p:sp>
        <p:nvSpPr>
          <p:cNvPr id="4" name="Date Placeholder 3"/>
          <p:cNvSpPr>
            <a:spLocks noGrp="1"/>
          </p:cNvSpPr>
          <p:nvPr>
            <p:ph type="dt" sz="half" idx="11"/>
          </p:nvPr>
        </p:nvSpPr>
        <p:spPr/>
        <p:txBody>
          <a:bodyPr/>
          <a:lstStyle>
            <a:lvl1pPr>
              <a:defRPr/>
            </a:lvl1pPr>
          </a:lstStyle>
          <a:p>
            <a:pPr>
              <a:defRPr/>
            </a:pPr>
            <a:fld id="{698C0B03-2F14-417B-AB08-54A3DF7ABA6D}" type="datetime1">
              <a:rPr lang="en-US" smtClean="0"/>
              <a:t>9/29/2016</a:t>
            </a:fld>
            <a:endParaRPr lang="en-US"/>
          </a:p>
        </p:txBody>
      </p:sp>
      <p:sp>
        <p:nvSpPr>
          <p:cNvPr id="7" name="Footer Placeholder 16"/>
          <p:cNvSpPr>
            <a:spLocks noGrp="1"/>
          </p:cNvSpPr>
          <p:nvPr>
            <p:ph type="ftr" sz="quarter" idx="3"/>
          </p:nvPr>
        </p:nvSpPr>
        <p:spPr>
          <a:xfrm>
            <a:off x="3200400" y="6646026"/>
            <a:ext cx="2895600" cy="228600"/>
          </a:xfrm>
          <a:prstGeom prst="rect">
            <a:avLst/>
          </a:prstGeom>
        </p:spPr>
        <p:txBody>
          <a:bodyPr/>
          <a:lstStyle>
            <a:lvl1pPr algn="ctr">
              <a:defRPr sz="800" b="1">
                <a:solidFill>
                  <a:schemeClr val="tx1">
                    <a:lumMod val="65000"/>
                    <a:lumOff val="35000"/>
                  </a:schemeClr>
                </a:solidFill>
              </a:defRPr>
            </a:lvl1pPr>
          </a:lstStyle>
          <a:p>
            <a:r>
              <a:rPr lang="en-US" smtClean="0"/>
              <a:t>Company Confidential</a:t>
            </a:r>
            <a:endParaRPr lang="en-US" dirty="0"/>
          </a:p>
        </p:txBody>
      </p:sp>
    </p:spTree>
    <p:extLst>
      <p:ext uri="{BB962C8B-B14F-4D97-AF65-F5344CB8AC3E}">
        <p14:creationId xmlns:p14="http://schemas.microsoft.com/office/powerpoint/2010/main" val="3440699157"/>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image" Target="../media/image6.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5.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9" descr="AS&amp;E_Updatedtemplate_vContent-01.png"/>
          <p:cNvPicPr>
            <a:picLocks noChangeAspect="1"/>
          </p:cNvPicPr>
          <p:nvPr/>
        </p:nvPicPr>
        <p:blipFill>
          <a:blip r:embed="rId19" cstate="print">
            <a:extLst>
              <a:ext uri="{28A0092B-C50C-407E-A947-70E740481C1C}">
                <a14:useLocalDpi xmlns:a14="http://schemas.microsoft.com/office/drawing/2010/main"/>
              </a:ext>
            </a:extLst>
          </a:blip>
          <a:srcRect b="-5"/>
          <a:stretch>
            <a:fillRect/>
          </a:stretch>
        </p:blipFill>
        <p:spPr bwMode="auto">
          <a:xfrm>
            <a:off x="0" y="0"/>
            <a:ext cx="9144000" cy="6858000"/>
          </a:xfrm>
          <a:prstGeom prst="rect">
            <a:avLst/>
          </a:prstGeom>
          <a:noFill/>
          <a:ln w="9525">
            <a:noFill/>
            <a:miter lim="800000"/>
            <a:headEnd/>
            <a:tailEnd/>
          </a:ln>
        </p:spPr>
      </p:pic>
      <p:pic>
        <p:nvPicPr>
          <p:cNvPr id="15" name="Picture 9" descr="AS&amp;E_Updatedtemplate_vContent-01.png"/>
          <p:cNvPicPr>
            <a:picLocks noChangeAspect="1"/>
          </p:cNvPicPr>
          <p:nvPr/>
        </p:nvPicPr>
        <p:blipFill>
          <a:blip r:embed="rId19" cstate="print">
            <a:extLst>
              <a:ext uri="{28A0092B-C50C-407E-A947-70E740481C1C}">
                <a14:useLocalDpi xmlns:a14="http://schemas.microsoft.com/office/drawing/2010/main"/>
              </a:ext>
            </a:extLst>
          </a:blip>
          <a:srcRect b="-5"/>
          <a:stretch>
            <a:fillRect/>
          </a:stretch>
        </p:blipFill>
        <p:spPr bwMode="auto">
          <a:xfrm>
            <a:off x="0" y="0"/>
            <a:ext cx="9144000" cy="6858000"/>
          </a:xfrm>
          <a:prstGeom prst="rect">
            <a:avLst/>
          </a:prstGeom>
          <a:noFill/>
          <a:ln w="9525">
            <a:noFill/>
            <a:miter lim="800000"/>
            <a:headEnd/>
            <a:tailEnd/>
          </a:ln>
        </p:spPr>
      </p:pic>
      <p:sp>
        <p:nvSpPr>
          <p:cNvPr id="1027" name="Title Placeholder 1"/>
          <p:cNvSpPr>
            <a:spLocks noGrp="1"/>
          </p:cNvSpPr>
          <p:nvPr>
            <p:ph type="title"/>
          </p:nvPr>
        </p:nvSpPr>
        <p:spPr bwMode="auto">
          <a:xfrm>
            <a:off x="342900" y="349250"/>
            <a:ext cx="7439025" cy="584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smtClean="0"/>
          </a:p>
        </p:txBody>
      </p:sp>
      <p:sp>
        <p:nvSpPr>
          <p:cNvPr id="1028" name="Text Placeholder 2"/>
          <p:cNvSpPr>
            <a:spLocks noGrp="1"/>
          </p:cNvSpPr>
          <p:nvPr>
            <p:ph type="body" idx="1"/>
          </p:nvPr>
        </p:nvSpPr>
        <p:spPr bwMode="auto">
          <a:xfrm>
            <a:off x="342900" y="1219200"/>
            <a:ext cx="8226425" cy="510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6"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mj-lt"/>
                <a:ea typeface="ＭＳ Ｐゴシック" pitchFamily="-109" charset="-128"/>
                <a:cs typeface="+mn-cs"/>
              </a:defRPr>
            </a:lvl1pPr>
          </a:lstStyle>
          <a:p>
            <a:fld id="{616262A6-BA6B-4F88-88A8-39F04DCC4DC5}" type="slidenum">
              <a:rPr lang="en-US" smtClean="0"/>
              <a:t>‹#›</a:t>
            </a:fld>
            <a:endParaRPr lang="en-US"/>
          </a:p>
        </p:txBody>
      </p:sp>
      <p:sp>
        <p:nvSpPr>
          <p:cNvPr id="11"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mj-lt"/>
                <a:ea typeface="ＭＳ Ｐゴシック" pitchFamily="-109" charset="-128"/>
                <a:cs typeface="+mn-cs"/>
              </a:defRPr>
            </a:lvl1pPr>
          </a:lstStyle>
          <a:p>
            <a:fld id="{A6FAA3B0-B9C4-4C75-BA40-43C286857763}" type="datetime1">
              <a:rPr lang="en-US" smtClean="0"/>
              <a:t>9/29/2016</a:t>
            </a:fld>
            <a:endParaRPr lang="en-US"/>
          </a:p>
        </p:txBody>
      </p:sp>
      <p:sp>
        <p:nvSpPr>
          <p:cNvPr id="10"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dirty="0"/>
          </a:p>
        </p:txBody>
      </p:sp>
      <p:pic>
        <p:nvPicPr>
          <p:cNvPr id="13" name="Picture 12"/>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7894040" y="402766"/>
            <a:ext cx="847425" cy="618306"/>
          </a:xfrm>
          <a:prstGeom prst="rect">
            <a:avLst/>
          </a:prstGeom>
        </p:spPr>
      </p:pic>
      <p:pic>
        <p:nvPicPr>
          <p:cNvPr id="12" name="Picture 11"/>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7894040" y="402766"/>
            <a:ext cx="847425" cy="618306"/>
          </a:xfrm>
          <a:prstGeom prst="rect">
            <a:avLst/>
          </a:prstGeom>
        </p:spPr>
      </p:pic>
    </p:spTree>
    <p:extLst>
      <p:ext uri="{BB962C8B-B14F-4D97-AF65-F5344CB8AC3E}">
        <p14:creationId xmlns:p14="http://schemas.microsoft.com/office/powerpoint/2010/main" val="118292819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ransition>
    <p:fade/>
  </p:transition>
  <p:timing>
    <p:tnLst>
      <p:par>
        <p:cTn id="1" dur="indefinite" restart="never" nodeType="tmRoot"/>
      </p:par>
    </p:tnLst>
  </p:timing>
  <p:hf hdr="0" dt="0"/>
  <p:txStyles>
    <p:titleStyle>
      <a:lvl1pPr algn="l" rtl="0" eaLnBrk="1" fontAlgn="base" hangingPunct="1">
        <a:spcBef>
          <a:spcPct val="0"/>
        </a:spcBef>
        <a:spcAft>
          <a:spcPct val="0"/>
        </a:spcAft>
        <a:defRPr sz="2400" b="0" kern="1200">
          <a:solidFill>
            <a:schemeClr val="accent1"/>
          </a:solidFill>
          <a:latin typeface="Calibri" panose="020F0502020204030204" pitchFamily="34" charset="0"/>
          <a:ea typeface="+mj-ea"/>
          <a:cs typeface="+mj-cs"/>
        </a:defRPr>
      </a:lvl1pPr>
      <a:lvl2pPr algn="l" rtl="0" eaLnBrk="1" fontAlgn="base" hangingPunct="1">
        <a:spcBef>
          <a:spcPct val="0"/>
        </a:spcBef>
        <a:spcAft>
          <a:spcPct val="0"/>
        </a:spcAft>
        <a:defRPr sz="2400" b="1">
          <a:solidFill>
            <a:srgbClr val="4A5C78"/>
          </a:solidFill>
          <a:latin typeface="Arial Narrow" pitchFamily="34" charset="0"/>
        </a:defRPr>
      </a:lvl2pPr>
      <a:lvl3pPr algn="l" rtl="0" eaLnBrk="1" fontAlgn="base" hangingPunct="1">
        <a:spcBef>
          <a:spcPct val="0"/>
        </a:spcBef>
        <a:spcAft>
          <a:spcPct val="0"/>
        </a:spcAft>
        <a:defRPr sz="2400" b="1">
          <a:solidFill>
            <a:srgbClr val="4A5C78"/>
          </a:solidFill>
          <a:latin typeface="Arial Narrow" pitchFamily="34" charset="0"/>
        </a:defRPr>
      </a:lvl3pPr>
      <a:lvl4pPr algn="l" rtl="0" eaLnBrk="1" fontAlgn="base" hangingPunct="1">
        <a:spcBef>
          <a:spcPct val="0"/>
        </a:spcBef>
        <a:spcAft>
          <a:spcPct val="0"/>
        </a:spcAft>
        <a:defRPr sz="2400" b="1">
          <a:solidFill>
            <a:srgbClr val="4A5C78"/>
          </a:solidFill>
          <a:latin typeface="Arial Narrow" pitchFamily="34" charset="0"/>
        </a:defRPr>
      </a:lvl4pPr>
      <a:lvl5pPr algn="l" rtl="0" eaLnBrk="1" fontAlgn="base" hangingPunct="1">
        <a:spcBef>
          <a:spcPct val="0"/>
        </a:spcBef>
        <a:spcAft>
          <a:spcPct val="0"/>
        </a:spcAft>
        <a:defRPr sz="2400" b="1">
          <a:solidFill>
            <a:srgbClr val="4A5C78"/>
          </a:solidFill>
          <a:latin typeface="Arial Narrow" pitchFamily="34" charset="0"/>
        </a:defRPr>
      </a:lvl5pPr>
      <a:lvl6pPr marL="457200" algn="l" rtl="0" eaLnBrk="1" fontAlgn="base" hangingPunct="1">
        <a:spcBef>
          <a:spcPct val="0"/>
        </a:spcBef>
        <a:spcAft>
          <a:spcPct val="0"/>
        </a:spcAft>
        <a:defRPr sz="2400" b="1">
          <a:solidFill>
            <a:schemeClr val="bg1"/>
          </a:solidFill>
          <a:latin typeface="Arial Narrow" pitchFamily="34" charset="0"/>
        </a:defRPr>
      </a:lvl6pPr>
      <a:lvl7pPr marL="914400" algn="l" rtl="0" eaLnBrk="1" fontAlgn="base" hangingPunct="1">
        <a:spcBef>
          <a:spcPct val="0"/>
        </a:spcBef>
        <a:spcAft>
          <a:spcPct val="0"/>
        </a:spcAft>
        <a:defRPr sz="2400" b="1">
          <a:solidFill>
            <a:schemeClr val="bg1"/>
          </a:solidFill>
          <a:latin typeface="Arial Narrow" pitchFamily="34" charset="0"/>
        </a:defRPr>
      </a:lvl7pPr>
      <a:lvl8pPr marL="1371600" algn="l" rtl="0" eaLnBrk="1" fontAlgn="base" hangingPunct="1">
        <a:spcBef>
          <a:spcPct val="0"/>
        </a:spcBef>
        <a:spcAft>
          <a:spcPct val="0"/>
        </a:spcAft>
        <a:defRPr sz="2400" b="1">
          <a:solidFill>
            <a:schemeClr val="bg1"/>
          </a:solidFill>
          <a:latin typeface="Arial Narrow" pitchFamily="34" charset="0"/>
        </a:defRPr>
      </a:lvl8pPr>
      <a:lvl9pPr marL="1828800" algn="l" rtl="0" eaLnBrk="1" fontAlgn="base" hangingPunct="1">
        <a:spcBef>
          <a:spcPct val="0"/>
        </a:spcBef>
        <a:spcAft>
          <a:spcPct val="0"/>
        </a:spcAft>
        <a:defRPr sz="2400" b="1">
          <a:solidFill>
            <a:schemeClr val="bg1"/>
          </a:solidFill>
          <a:latin typeface="Arial Narrow" pitchFamily="34" charset="0"/>
        </a:defRPr>
      </a:lvl9pPr>
    </p:titleStyle>
    <p:bodyStyle>
      <a:lvl1pPr marL="3175" indent="4763" algn="l" rtl="0" eaLnBrk="1" fontAlgn="base" hangingPunct="1">
        <a:spcBef>
          <a:spcPts val="1200"/>
        </a:spcBef>
        <a:spcAft>
          <a:spcPct val="0"/>
        </a:spcAft>
        <a:buFont typeface="Arial" pitchFamily="34" charset="0"/>
        <a:defRPr sz="2000" b="0" kern="1200">
          <a:solidFill>
            <a:schemeClr val="tx1">
              <a:lumMod val="90000"/>
              <a:lumOff val="10000"/>
            </a:schemeClr>
          </a:solidFill>
          <a:latin typeface="Calibri" panose="020F0502020204030204" pitchFamily="34" charset="0"/>
          <a:ea typeface="+mn-ea"/>
          <a:cs typeface="+mn-cs"/>
        </a:defRPr>
      </a:lvl1pPr>
      <a:lvl2pPr marL="511175" indent="-227013" algn="l" rtl="0" eaLnBrk="1" fontAlgn="base" hangingPunct="1">
        <a:spcBef>
          <a:spcPts val="800"/>
        </a:spcBef>
        <a:spcAft>
          <a:spcPct val="0"/>
        </a:spcAft>
        <a:buClr>
          <a:srgbClr val="C00000"/>
        </a:buClr>
        <a:buFont typeface="Arial" pitchFamily="34" charset="0"/>
        <a:buChar char="•"/>
        <a:defRPr sz="1800" kern="1200">
          <a:solidFill>
            <a:schemeClr val="tx1">
              <a:lumMod val="90000"/>
              <a:lumOff val="10000"/>
            </a:schemeClr>
          </a:solidFill>
          <a:latin typeface="Calibri" panose="020F0502020204030204" pitchFamily="34" charset="0"/>
          <a:ea typeface="+mn-ea"/>
          <a:cs typeface="+mn-cs"/>
        </a:defRPr>
      </a:lvl2pPr>
      <a:lvl3pPr marL="1030288" indent="-231775" algn="l" rtl="0" eaLnBrk="1" fontAlgn="base" hangingPunct="1">
        <a:spcBef>
          <a:spcPts val="800"/>
        </a:spcBef>
        <a:spcAft>
          <a:spcPct val="0"/>
        </a:spcAft>
        <a:buClr>
          <a:srgbClr val="4A5C78"/>
        </a:buClr>
        <a:buSzPct val="80000"/>
        <a:buFont typeface="Wingdings 3" pitchFamily="18" charset="2"/>
        <a:buChar char="}"/>
        <a:defRPr sz="1600" kern="1200">
          <a:solidFill>
            <a:schemeClr val="tx1">
              <a:lumMod val="90000"/>
              <a:lumOff val="10000"/>
            </a:schemeClr>
          </a:solidFill>
          <a:latin typeface="Calibri" panose="020F0502020204030204" pitchFamily="34" charset="0"/>
          <a:ea typeface="+mn-ea"/>
          <a:cs typeface="+mn-cs"/>
        </a:defRPr>
      </a:lvl3pPr>
      <a:lvl4pPr marL="1484313" indent="-285750" algn="l" rtl="0" eaLnBrk="1" fontAlgn="base" hangingPunct="1">
        <a:spcBef>
          <a:spcPts val="800"/>
        </a:spcBef>
        <a:spcAft>
          <a:spcPct val="0"/>
        </a:spcAft>
        <a:buClr>
          <a:srgbClr val="4A5C78"/>
        </a:buClr>
        <a:buSzPct val="90000"/>
        <a:buFont typeface="Arial" pitchFamily="34" charset="0"/>
        <a:buChar char="–"/>
        <a:defRPr sz="1400" kern="1200">
          <a:solidFill>
            <a:schemeClr val="tx1">
              <a:lumMod val="90000"/>
              <a:lumOff val="10000"/>
            </a:schemeClr>
          </a:solidFill>
          <a:latin typeface="Calibri" panose="020F0502020204030204" pitchFamily="34" charset="0"/>
          <a:ea typeface="+mn-ea"/>
          <a:cs typeface="+mn-cs"/>
        </a:defRPr>
      </a:lvl4pPr>
      <a:lvl5pPr marL="1944688" indent="-231775" algn="l" rtl="0" eaLnBrk="1" fontAlgn="base" hangingPunct="1">
        <a:spcBef>
          <a:spcPts val="800"/>
        </a:spcBef>
        <a:spcAft>
          <a:spcPct val="0"/>
        </a:spcAft>
        <a:buClr>
          <a:srgbClr val="4A5C78"/>
        </a:buClr>
        <a:buFont typeface="Arial" pitchFamily="34" charset="0"/>
        <a:buChar char="»"/>
        <a:defRPr sz="1400" kern="1200">
          <a:solidFill>
            <a:schemeClr val="tx1">
              <a:lumMod val="90000"/>
              <a:lumOff val="10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27" name="Title Placeholder 1"/>
          <p:cNvSpPr>
            <a:spLocks noGrp="1"/>
          </p:cNvSpPr>
          <p:nvPr>
            <p:ph type="title"/>
          </p:nvPr>
        </p:nvSpPr>
        <p:spPr bwMode="auto">
          <a:xfrm>
            <a:off x="342900" y="349250"/>
            <a:ext cx="7439025" cy="584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smtClean="0"/>
          </a:p>
        </p:txBody>
      </p:sp>
      <p:sp>
        <p:nvSpPr>
          <p:cNvPr id="1028" name="Text Placeholder 2"/>
          <p:cNvSpPr>
            <a:spLocks noGrp="1"/>
          </p:cNvSpPr>
          <p:nvPr>
            <p:ph type="body" idx="1"/>
          </p:nvPr>
        </p:nvSpPr>
        <p:spPr bwMode="auto">
          <a:xfrm>
            <a:off x="342900" y="1219200"/>
            <a:ext cx="8226425" cy="510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6" name="Slide Number Placeholder 5"/>
          <p:cNvSpPr>
            <a:spLocks noGrp="1"/>
          </p:cNvSpPr>
          <p:nvPr>
            <p:ph type="sldNum" sz="quarter" idx="4"/>
          </p:nvPr>
        </p:nvSpPr>
        <p:spPr>
          <a:xfrm>
            <a:off x="8389952" y="6657975"/>
            <a:ext cx="685800" cy="182563"/>
          </a:xfrm>
          <a:prstGeom prst="rect">
            <a:avLst/>
          </a:prstGeom>
        </p:spPr>
        <p:txBody>
          <a:bodyPr vert="horz" lIns="91440" tIns="45720" rIns="91440" bIns="45720" rtlCol="0" anchor="ctr" anchorCtr="0"/>
          <a:lstStyle>
            <a:lvl1pPr algn="r" eaLnBrk="0" fontAlgn="auto" hangingPunct="0">
              <a:lnSpc>
                <a:spcPct val="90000"/>
              </a:lnSpc>
              <a:spcBef>
                <a:spcPts val="0"/>
              </a:spcBef>
              <a:spcAft>
                <a:spcPts val="0"/>
              </a:spcAft>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616262A6-BA6B-4F88-88A8-39F04DCC4DC5}" type="slidenum">
              <a:rPr lang="en-US" smtClean="0"/>
              <a:t>‹#›</a:t>
            </a:fld>
            <a:endParaRPr lang="en-US"/>
          </a:p>
        </p:txBody>
      </p:sp>
      <p:sp>
        <p:nvSpPr>
          <p:cNvPr id="11" name="Date Placeholder 3"/>
          <p:cNvSpPr>
            <a:spLocks noGrp="1"/>
          </p:cNvSpPr>
          <p:nvPr>
            <p:ph type="dt" sz="half" idx="2"/>
          </p:nvPr>
        </p:nvSpPr>
        <p:spPr>
          <a:xfrm>
            <a:off x="50334" y="6657975"/>
            <a:ext cx="2133600" cy="182563"/>
          </a:xfrm>
          <a:prstGeom prst="rect">
            <a:avLst/>
          </a:prstGeom>
        </p:spPr>
        <p:txBody>
          <a:bodyPr anchor="ctr"/>
          <a:lstStyle>
            <a:lvl1pPr algn="l" eaLnBrk="0" hangingPunct="0">
              <a:lnSpc>
                <a:spcPct val="90000"/>
              </a:lnSpc>
              <a:defRPr sz="800" smtClean="0">
                <a:solidFill>
                  <a:schemeClr val="tx1">
                    <a:lumMod val="65000"/>
                    <a:lumOff val="35000"/>
                  </a:schemeClr>
                </a:solidFill>
                <a:latin typeface="Calibri" panose="020F0502020204030204" pitchFamily="34" charset="0"/>
                <a:ea typeface="ＭＳ Ｐゴシック" pitchFamily="-109" charset="-128"/>
                <a:cs typeface="+mn-cs"/>
              </a:defRPr>
            </a:lvl1pPr>
          </a:lstStyle>
          <a:p>
            <a:fld id="{3384EA0B-8E19-46FA-A00E-63AB17423038}" type="datetime1">
              <a:rPr lang="en-US" smtClean="0"/>
              <a:t>9/29/2016</a:t>
            </a:fld>
            <a:endParaRPr lang="en-US"/>
          </a:p>
        </p:txBody>
      </p:sp>
      <p:sp>
        <p:nvSpPr>
          <p:cNvPr id="10" name="Footer Placeholder 16"/>
          <p:cNvSpPr>
            <a:spLocks noGrp="1"/>
          </p:cNvSpPr>
          <p:nvPr>
            <p:ph type="ftr" sz="quarter" idx="3"/>
          </p:nvPr>
        </p:nvSpPr>
        <p:spPr>
          <a:xfrm>
            <a:off x="3150066" y="6646026"/>
            <a:ext cx="2895600" cy="228600"/>
          </a:xfrm>
          <a:prstGeom prst="rect">
            <a:avLst/>
          </a:prstGeom>
        </p:spPr>
        <p:txBody>
          <a:bodyPr/>
          <a:lstStyle>
            <a:lvl1pPr algn="ctr">
              <a:defRPr sz="800" b="1">
                <a:solidFill>
                  <a:schemeClr val="tx1">
                    <a:lumMod val="65000"/>
                    <a:lumOff val="35000"/>
                  </a:schemeClr>
                </a:solidFill>
                <a:latin typeface="Calibri" panose="020F0502020204030204" pitchFamily="34" charset="0"/>
              </a:defRPr>
            </a:lvl1pPr>
          </a:lstStyle>
          <a:p>
            <a:r>
              <a:rPr lang="en-US" smtClean="0"/>
              <a:t>Company Confidential</a:t>
            </a:r>
            <a:endParaRPr lang="en-US" dirty="0"/>
          </a:p>
        </p:txBody>
      </p:sp>
      <p:pic>
        <p:nvPicPr>
          <p:cNvPr id="8" name="Picture 7"/>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863840" y="347472"/>
            <a:ext cx="922021" cy="612317"/>
          </a:xfrm>
          <a:prstGeom prst="rect">
            <a:avLst/>
          </a:prstGeom>
        </p:spPr>
      </p:pic>
    </p:spTree>
    <p:extLst>
      <p:ext uri="{BB962C8B-B14F-4D97-AF65-F5344CB8AC3E}">
        <p14:creationId xmlns:p14="http://schemas.microsoft.com/office/powerpoint/2010/main" val="485059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ransition>
    <p:fade/>
  </p:transition>
  <p:timing>
    <p:tnLst>
      <p:par>
        <p:cTn id="1" dur="indefinite" restart="never" nodeType="tmRoot"/>
      </p:par>
    </p:tnLst>
  </p:timing>
  <p:hf hdr="0" dt="0"/>
  <p:txStyles>
    <p:titleStyle>
      <a:lvl1pPr algn="l" rtl="0" eaLnBrk="1" fontAlgn="base" hangingPunct="1">
        <a:spcBef>
          <a:spcPct val="0"/>
        </a:spcBef>
        <a:spcAft>
          <a:spcPct val="0"/>
        </a:spcAft>
        <a:defRPr sz="2400" b="0" kern="1200">
          <a:solidFill>
            <a:schemeClr val="accent1"/>
          </a:solidFill>
          <a:latin typeface="Calibri" panose="020F0502020204030204" pitchFamily="34" charset="0"/>
          <a:ea typeface="+mj-ea"/>
          <a:cs typeface="+mj-cs"/>
        </a:defRPr>
      </a:lvl1pPr>
      <a:lvl2pPr algn="l" rtl="0" eaLnBrk="1" fontAlgn="base" hangingPunct="1">
        <a:spcBef>
          <a:spcPct val="0"/>
        </a:spcBef>
        <a:spcAft>
          <a:spcPct val="0"/>
        </a:spcAft>
        <a:defRPr sz="2400" b="1">
          <a:solidFill>
            <a:srgbClr val="4A5C78"/>
          </a:solidFill>
          <a:latin typeface="Arial Narrow" pitchFamily="34" charset="0"/>
        </a:defRPr>
      </a:lvl2pPr>
      <a:lvl3pPr algn="l" rtl="0" eaLnBrk="1" fontAlgn="base" hangingPunct="1">
        <a:spcBef>
          <a:spcPct val="0"/>
        </a:spcBef>
        <a:spcAft>
          <a:spcPct val="0"/>
        </a:spcAft>
        <a:defRPr sz="2400" b="1">
          <a:solidFill>
            <a:srgbClr val="4A5C78"/>
          </a:solidFill>
          <a:latin typeface="Arial Narrow" pitchFamily="34" charset="0"/>
        </a:defRPr>
      </a:lvl3pPr>
      <a:lvl4pPr algn="l" rtl="0" eaLnBrk="1" fontAlgn="base" hangingPunct="1">
        <a:spcBef>
          <a:spcPct val="0"/>
        </a:spcBef>
        <a:spcAft>
          <a:spcPct val="0"/>
        </a:spcAft>
        <a:defRPr sz="2400" b="1">
          <a:solidFill>
            <a:srgbClr val="4A5C78"/>
          </a:solidFill>
          <a:latin typeface="Arial Narrow" pitchFamily="34" charset="0"/>
        </a:defRPr>
      </a:lvl4pPr>
      <a:lvl5pPr algn="l" rtl="0" eaLnBrk="1" fontAlgn="base" hangingPunct="1">
        <a:spcBef>
          <a:spcPct val="0"/>
        </a:spcBef>
        <a:spcAft>
          <a:spcPct val="0"/>
        </a:spcAft>
        <a:defRPr sz="2400" b="1">
          <a:solidFill>
            <a:srgbClr val="4A5C78"/>
          </a:solidFill>
          <a:latin typeface="Arial Narrow" pitchFamily="34" charset="0"/>
        </a:defRPr>
      </a:lvl5pPr>
      <a:lvl6pPr marL="457200" algn="l" rtl="0" eaLnBrk="1" fontAlgn="base" hangingPunct="1">
        <a:spcBef>
          <a:spcPct val="0"/>
        </a:spcBef>
        <a:spcAft>
          <a:spcPct val="0"/>
        </a:spcAft>
        <a:defRPr sz="2400" b="1">
          <a:solidFill>
            <a:schemeClr val="bg1"/>
          </a:solidFill>
          <a:latin typeface="Arial Narrow" pitchFamily="34" charset="0"/>
        </a:defRPr>
      </a:lvl6pPr>
      <a:lvl7pPr marL="914400" algn="l" rtl="0" eaLnBrk="1" fontAlgn="base" hangingPunct="1">
        <a:spcBef>
          <a:spcPct val="0"/>
        </a:spcBef>
        <a:spcAft>
          <a:spcPct val="0"/>
        </a:spcAft>
        <a:defRPr sz="2400" b="1">
          <a:solidFill>
            <a:schemeClr val="bg1"/>
          </a:solidFill>
          <a:latin typeface="Arial Narrow" pitchFamily="34" charset="0"/>
        </a:defRPr>
      </a:lvl7pPr>
      <a:lvl8pPr marL="1371600" algn="l" rtl="0" eaLnBrk="1" fontAlgn="base" hangingPunct="1">
        <a:spcBef>
          <a:spcPct val="0"/>
        </a:spcBef>
        <a:spcAft>
          <a:spcPct val="0"/>
        </a:spcAft>
        <a:defRPr sz="2400" b="1">
          <a:solidFill>
            <a:schemeClr val="bg1"/>
          </a:solidFill>
          <a:latin typeface="Arial Narrow" pitchFamily="34" charset="0"/>
        </a:defRPr>
      </a:lvl8pPr>
      <a:lvl9pPr marL="1828800" algn="l" rtl="0" eaLnBrk="1" fontAlgn="base" hangingPunct="1">
        <a:spcBef>
          <a:spcPct val="0"/>
        </a:spcBef>
        <a:spcAft>
          <a:spcPct val="0"/>
        </a:spcAft>
        <a:defRPr sz="2400" b="1">
          <a:solidFill>
            <a:schemeClr val="bg1"/>
          </a:solidFill>
          <a:latin typeface="Arial Narrow" pitchFamily="34" charset="0"/>
        </a:defRPr>
      </a:lvl9pPr>
    </p:titleStyle>
    <p:bodyStyle>
      <a:lvl1pPr marL="3175" indent="4763" algn="l" rtl="0" eaLnBrk="1" fontAlgn="base" hangingPunct="1">
        <a:spcBef>
          <a:spcPts val="1200"/>
        </a:spcBef>
        <a:spcAft>
          <a:spcPct val="0"/>
        </a:spcAft>
        <a:buFont typeface="Arial" pitchFamily="34" charset="0"/>
        <a:defRPr sz="2000" b="0" kern="1200">
          <a:solidFill>
            <a:schemeClr val="tx1">
              <a:lumMod val="90000"/>
              <a:lumOff val="10000"/>
            </a:schemeClr>
          </a:solidFill>
          <a:latin typeface="Calibri" panose="020F0502020204030204" pitchFamily="34" charset="0"/>
          <a:ea typeface="+mn-ea"/>
          <a:cs typeface="+mn-cs"/>
        </a:defRPr>
      </a:lvl1pPr>
      <a:lvl2pPr marL="511175" indent="-227013" algn="l" rtl="0" eaLnBrk="1" fontAlgn="base" hangingPunct="1">
        <a:spcBef>
          <a:spcPts val="800"/>
        </a:spcBef>
        <a:spcAft>
          <a:spcPct val="0"/>
        </a:spcAft>
        <a:buClr>
          <a:srgbClr val="C00000"/>
        </a:buClr>
        <a:buFont typeface="Arial" pitchFamily="34" charset="0"/>
        <a:buChar char="•"/>
        <a:defRPr sz="1800" kern="1200">
          <a:solidFill>
            <a:schemeClr val="tx1">
              <a:lumMod val="90000"/>
              <a:lumOff val="10000"/>
            </a:schemeClr>
          </a:solidFill>
          <a:latin typeface="Calibri" panose="020F0502020204030204" pitchFamily="34" charset="0"/>
          <a:ea typeface="+mn-ea"/>
          <a:cs typeface="+mn-cs"/>
        </a:defRPr>
      </a:lvl2pPr>
      <a:lvl3pPr marL="1030288" indent="-231775" algn="l" rtl="0" eaLnBrk="1" fontAlgn="base" hangingPunct="1">
        <a:spcBef>
          <a:spcPts val="800"/>
        </a:spcBef>
        <a:spcAft>
          <a:spcPct val="0"/>
        </a:spcAft>
        <a:buClr>
          <a:srgbClr val="4A5C78"/>
        </a:buClr>
        <a:buSzPct val="80000"/>
        <a:buFont typeface="Wingdings 3" pitchFamily="18" charset="2"/>
        <a:buChar char="}"/>
        <a:defRPr sz="1600" kern="1200">
          <a:solidFill>
            <a:schemeClr val="tx1">
              <a:lumMod val="90000"/>
              <a:lumOff val="10000"/>
            </a:schemeClr>
          </a:solidFill>
          <a:latin typeface="Calibri" panose="020F0502020204030204" pitchFamily="34" charset="0"/>
          <a:ea typeface="+mn-ea"/>
          <a:cs typeface="+mn-cs"/>
        </a:defRPr>
      </a:lvl3pPr>
      <a:lvl4pPr marL="1484313" indent="-285750" algn="l" rtl="0" eaLnBrk="1" fontAlgn="base" hangingPunct="1">
        <a:spcBef>
          <a:spcPts val="800"/>
        </a:spcBef>
        <a:spcAft>
          <a:spcPct val="0"/>
        </a:spcAft>
        <a:buClr>
          <a:srgbClr val="4A5C78"/>
        </a:buClr>
        <a:buSzPct val="90000"/>
        <a:buFont typeface="Arial" pitchFamily="34" charset="0"/>
        <a:buChar char="–"/>
        <a:defRPr sz="1400" kern="1200">
          <a:solidFill>
            <a:schemeClr val="tx1">
              <a:lumMod val="90000"/>
              <a:lumOff val="10000"/>
            </a:schemeClr>
          </a:solidFill>
          <a:latin typeface="Calibri" panose="020F0502020204030204" pitchFamily="34" charset="0"/>
          <a:ea typeface="+mn-ea"/>
          <a:cs typeface="+mn-cs"/>
        </a:defRPr>
      </a:lvl4pPr>
      <a:lvl5pPr marL="1944688" indent="-231775" algn="l" rtl="0" eaLnBrk="1" fontAlgn="base" hangingPunct="1">
        <a:spcBef>
          <a:spcPts val="800"/>
        </a:spcBef>
        <a:spcAft>
          <a:spcPct val="0"/>
        </a:spcAft>
        <a:buClr>
          <a:srgbClr val="4A5C78"/>
        </a:buClr>
        <a:buFont typeface="Arial" pitchFamily="34" charset="0"/>
        <a:buChar char="»"/>
        <a:defRPr sz="1400" kern="1200">
          <a:solidFill>
            <a:schemeClr val="tx1">
              <a:lumMod val="90000"/>
              <a:lumOff val="10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19.xml"/><Relationship Id="rId5" Type="http://schemas.openxmlformats.org/officeDocument/2006/relationships/image" Target="../media/image10.jpe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34.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9.xml"/><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9.xml"/><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9.xml"/><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9.xml"/><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9.xml"/><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9.xml"/><Relationship Id="rId4" Type="http://schemas.openxmlformats.org/officeDocument/2006/relationships/image" Target="../media/image34.jpeg"/></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9.xml"/><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9.xml"/><Relationship Id="rId4" Type="http://schemas.openxmlformats.org/officeDocument/2006/relationships/image" Target="../media/image39.jpeg"/></Relationships>
</file>

<file path=ppt/slides/_rels/slide1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19.xml"/><Relationship Id="rId4"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sp>
        <p:nvSpPr>
          <p:cNvPr id="2" name="Title 1"/>
          <p:cNvSpPr>
            <a:spLocks noGrp="1"/>
          </p:cNvSpPr>
          <p:nvPr>
            <p:ph type="ctrTitle"/>
          </p:nvPr>
        </p:nvSpPr>
        <p:spPr/>
        <p:txBody>
          <a:bodyPr/>
          <a:lstStyle/>
          <a:p>
            <a:r>
              <a:rPr lang="en-US" dirty="0" smtClean="0"/>
              <a:t>Gemini Competitive Comparison</a:t>
            </a:r>
            <a:endParaRPr lang="en-US" dirty="0"/>
          </a:p>
        </p:txBody>
      </p:sp>
    </p:spTree>
    <p:extLst>
      <p:ext uri="{BB962C8B-B14F-4D97-AF65-F5344CB8AC3E}">
        <p14:creationId xmlns:p14="http://schemas.microsoft.com/office/powerpoint/2010/main" val="50510981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3856084511"/>
              </p:ext>
            </p:extLst>
          </p:nvPr>
        </p:nvGraphicFramePr>
        <p:xfrm>
          <a:off x="363538" y="1206500"/>
          <a:ext cx="8026413" cy="3444631"/>
        </p:xfrm>
        <a:graphic>
          <a:graphicData uri="http://schemas.openxmlformats.org/drawingml/2006/table">
            <a:tbl>
              <a:tblPr firstRow="1" bandRow="1">
                <a:tableStyleId>{5C22544A-7EE6-4342-B048-85BDC9FD1C3A}</a:tableStyleId>
              </a:tblPr>
              <a:tblGrid>
                <a:gridCol w="1583943"/>
                <a:gridCol w="1578713"/>
                <a:gridCol w="1581329"/>
                <a:gridCol w="1581329"/>
                <a:gridCol w="1701099"/>
              </a:tblGrid>
              <a:tr h="665626">
                <a:tc>
                  <a:txBody>
                    <a:bodyPr/>
                    <a:lstStyle/>
                    <a:p>
                      <a:pPr algn="ctr"/>
                      <a:endParaRPr lang="en-US" sz="1200" dirty="0"/>
                    </a:p>
                  </a:txBody>
                  <a:tcPr anchor="ctr"/>
                </a:tc>
                <a:tc>
                  <a:txBody>
                    <a:bodyPr/>
                    <a:lstStyle/>
                    <a:p>
                      <a:pPr algn="ctr"/>
                      <a:r>
                        <a:rPr lang="en-US" sz="1200" dirty="0" smtClean="0"/>
                        <a:t>AS&amp;E</a:t>
                      </a:r>
                    </a:p>
                    <a:p>
                      <a:pPr algn="ctr"/>
                      <a:r>
                        <a:rPr lang="en-US" sz="1200" dirty="0" smtClean="0"/>
                        <a:t>Gemini</a:t>
                      </a:r>
                      <a:endParaRPr lang="en-US" sz="1200" dirty="0"/>
                    </a:p>
                  </a:txBody>
                  <a:tcPr anchor="ctr"/>
                </a:tc>
                <a:tc>
                  <a:txBody>
                    <a:bodyPr/>
                    <a:lstStyle/>
                    <a:p>
                      <a:pPr algn="ctr"/>
                      <a:r>
                        <a:rPr lang="en-US" sz="1200" dirty="0" smtClean="0"/>
                        <a:t>Smiths</a:t>
                      </a:r>
                    </a:p>
                    <a:p>
                      <a:pPr algn="ctr"/>
                      <a:r>
                        <a:rPr lang="en-US" sz="1200" dirty="0" smtClean="0"/>
                        <a:t>6046si</a:t>
                      </a:r>
                      <a:endParaRPr lang="en-US" sz="1200" dirty="0"/>
                    </a:p>
                  </a:txBody>
                  <a:tcPr anchor="ctr"/>
                </a:tc>
                <a:tc>
                  <a:txBody>
                    <a:bodyPr/>
                    <a:lstStyle/>
                    <a:p>
                      <a:pPr algn="ctr"/>
                      <a:r>
                        <a:rPr lang="en-US" sz="1200" dirty="0" smtClean="0"/>
                        <a:t>Rapiscan</a:t>
                      </a:r>
                    </a:p>
                    <a:p>
                      <a:pPr algn="ctr"/>
                      <a:r>
                        <a:rPr lang="en-US" sz="1200" dirty="0" smtClean="0"/>
                        <a:t>620DV</a:t>
                      </a:r>
                      <a:endParaRPr lang="en-US" sz="1200" dirty="0"/>
                    </a:p>
                  </a:txBody>
                  <a:tcPr anchor="ctr"/>
                </a:tc>
                <a:tc>
                  <a:txBody>
                    <a:bodyPr/>
                    <a:lstStyle/>
                    <a:p>
                      <a:pPr algn="ctr"/>
                      <a:r>
                        <a:rPr lang="en-US" sz="1200" dirty="0" smtClean="0"/>
                        <a:t>Astrophysics</a:t>
                      </a:r>
                    </a:p>
                    <a:p>
                      <a:pPr algn="ctr"/>
                      <a:r>
                        <a:rPr lang="en-US" sz="1200" smtClean="0"/>
                        <a:t>XIS-6545DV</a:t>
                      </a:r>
                      <a:endParaRPr lang="en-US" sz="1200" dirty="0"/>
                    </a:p>
                  </a:txBody>
                  <a:tcPr anchor="ctr"/>
                </a:tc>
              </a:tr>
              <a:tr h="554677">
                <a:tc>
                  <a:txBody>
                    <a:bodyPr/>
                    <a:lstStyle/>
                    <a:p>
                      <a:r>
                        <a:rPr lang="en-US" sz="1200" b="1" dirty="0" smtClean="0"/>
                        <a:t>Tx imaging</a:t>
                      </a:r>
                      <a:r>
                        <a:rPr lang="en-US" sz="1200" b="1" baseline="0" dirty="0" smtClean="0"/>
                        <a:t> resolution</a:t>
                      </a:r>
                      <a:endParaRPr lang="en-US" sz="1200" b="1" dirty="0"/>
                    </a:p>
                  </a:txBody>
                  <a:tcPr anchor="ctr"/>
                </a:tc>
                <a:tc>
                  <a:txBody>
                    <a:bodyPr/>
                    <a:lstStyle/>
                    <a:p>
                      <a:pPr algn="ctr"/>
                      <a:r>
                        <a:rPr lang="en-US" sz="1200" dirty="0" smtClean="0"/>
                        <a:t>40 AWG</a:t>
                      </a:r>
                      <a:endParaRPr lang="en-US" sz="1200" dirty="0"/>
                    </a:p>
                  </a:txBody>
                  <a:tcPr anchor="ctr"/>
                </a:tc>
                <a:tc>
                  <a:txBody>
                    <a:bodyPr/>
                    <a:lstStyle/>
                    <a:p>
                      <a:pPr algn="ctr"/>
                      <a:r>
                        <a:rPr lang="en-US" sz="1200" dirty="0" smtClean="0"/>
                        <a:t>41</a:t>
                      </a:r>
                      <a:r>
                        <a:rPr lang="en-US" sz="1200" baseline="0" dirty="0" smtClean="0"/>
                        <a:t> AWG</a:t>
                      </a:r>
                      <a:endParaRPr lang="en-US" sz="1200" dirty="0"/>
                    </a:p>
                  </a:txBody>
                  <a:tcPr anchor="ctr"/>
                </a:tc>
                <a:tc>
                  <a:txBody>
                    <a:bodyPr/>
                    <a:lstStyle/>
                    <a:p>
                      <a:pPr algn="ctr"/>
                      <a:r>
                        <a:rPr lang="en-US" sz="1200" dirty="0" smtClean="0"/>
                        <a:t>40 AWG</a:t>
                      </a:r>
                      <a:endParaRPr lang="en-US" sz="1200" dirty="0"/>
                    </a:p>
                  </a:txBody>
                  <a:tcPr anchor="ctr"/>
                </a:tc>
                <a:tc>
                  <a:txBody>
                    <a:bodyPr/>
                    <a:lstStyle/>
                    <a:p>
                      <a:pPr algn="ctr"/>
                      <a:r>
                        <a:rPr lang="en-US" sz="1200" dirty="0" smtClean="0"/>
                        <a:t>40 AWG</a:t>
                      </a:r>
                      <a:endParaRPr lang="en-US" sz="1200" dirty="0"/>
                    </a:p>
                  </a:txBody>
                  <a:tcPr anchor="ctr"/>
                </a:tc>
              </a:tr>
              <a:tr h="685189">
                <a:tc>
                  <a:txBody>
                    <a:bodyPr/>
                    <a:lstStyle/>
                    <a:p>
                      <a:r>
                        <a:rPr lang="en-US" sz="1200" b="1" dirty="0" smtClean="0"/>
                        <a:t>TX Penetration</a:t>
                      </a:r>
                      <a:endParaRPr lang="en-US" sz="1200" b="1" dirty="0"/>
                    </a:p>
                  </a:txBody>
                  <a:tcPr anchor="ctr"/>
                </a:tc>
                <a:tc>
                  <a:txBody>
                    <a:bodyPr/>
                    <a:lstStyle/>
                    <a:p>
                      <a:pPr algn="ctr"/>
                      <a:r>
                        <a:rPr lang="en-US" sz="1200" smtClean="0"/>
                        <a:t>30mm</a:t>
                      </a:r>
                      <a:endParaRPr lang="en-US" sz="1200" dirty="0"/>
                    </a:p>
                  </a:txBody>
                  <a:tcPr anchor="ctr"/>
                </a:tc>
                <a:tc>
                  <a:txBody>
                    <a:bodyPr/>
                    <a:lstStyle/>
                    <a:p>
                      <a:pPr algn="ctr"/>
                      <a:r>
                        <a:rPr lang="en-US" sz="1200" dirty="0" smtClean="0"/>
                        <a:t>37mm</a:t>
                      </a:r>
                      <a:endParaRPr lang="en-US" sz="1200" dirty="0"/>
                    </a:p>
                  </a:txBody>
                  <a:tcPr anchor="ctr"/>
                </a:tc>
                <a:tc>
                  <a:txBody>
                    <a:bodyPr/>
                    <a:lstStyle/>
                    <a:p>
                      <a:pPr algn="ctr"/>
                      <a:r>
                        <a:rPr lang="en-US" sz="1200" dirty="0" smtClean="0"/>
                        <a:t>29</a:t>
                      </a:r>
                      <a:r>
                        <a:rPr lang="en-US" sz="1200" baseline="0" dirty="0" smtClean="0"/>
                        <a:t>mm</a:t>
                      </a:r>
                    </a:p>
                    <a:p>
                      <a:pPr algn="ctr"/>
                      <a:r>
                        <a:rPr lang="en-US" sz="1200" baseline="0" dirty="0" smtClean="0"/>
                        <a:t>(35mm option)</a:t>
                      </a:r>
                      <a:endParaRPr lang="en-US" sz="1200" dirty="0"/>
                    </a:p>
                  </a:txBody>
                  <a:tcPr anchor="ctr"/>
                </a:tc>
                <a:tc>
                  <a:txBody>
                    <a:bodyPr/>
                    <a:lstStyle/>
                    <a:p>
                      <a:pPr algn="ctr"/>
                      <a:r>
                        <a:rPr lang="en-US" sz="1200" dirty="0" smtClean="0"/>
                        <a:t>30mm</a:t>
                      </a:r>
                      <a:endParaRPr lang="en-US" sz="1200" dirty="0"/>
                    </a:p>
                  </a:txBody>
                  <a:tcPr anchor="ctr"/>
                </a:tc>
              </a:tr>
              <a:tr h="429785">
                <a:tc>
                  <a:txBody>
                    <a:bodyPr/>
                    <a:lstStyle/>
                    <a:p>
                      <a:r>
                        <a:rPr lang="en-US" sz="1200" b="1" dirty="0" smtClean="0"/>
                        <a:t>TIP</a:t>
                      </a:r>
                      <a:endParaRPr lang="en-US" sz="1200" b="1" dirty="0"/>
                    </a:p>
                  </a:txBody>
                  <a:tcPr anchor="ctr"/>
                </a:tc>
                <a:tc>
                  <a:txBody>
                    <a:bodyPr/>
                    <a:lstStyle/>
                    <a:p>
                      <a:pPr algn="ctr"/>
                      <a:r>
                        <a:rPr lang="en-US" sz="1200" dirty="0" smtClean="0"/>
                        <a:t>Yes</a:t>
                      </a:r>
                      <a:endParaRPr lang="en-US" sz="1200" dirty="0"/>
                    </a:p>
                  </a:txBody>
                  <a:tcPr anchor="ctr"/>
                </a:tc>
                <a:tc>
                  <a:txBody>
                    <a:bodyPr/>
                    <a:lstStyle/>
                    <a:p>
                      <a:pPr algn="ctr"/>
                      <a:r>
                        <a:rPr lang="en-US" sz="1200" dirty="0" smtClean="0"/>
                        <a:t>Yes</a:t>
                      </a:r>
                      <a:endParaRPr lang="en-US" sz="1200" dirty="0"/>
                    </a:p>
                  </a:txBody>
                  <a:tcPr anchor="ctr"/>
                </a:tc>
                <a:tc>
                  <a:txBody>
                    <a:bodyPr/>
                    <a:lstStyle/>
                    <a:p>
                      <a:pPr algn="ctr"/>
                      <a:r>
                        <a:rPr lang="en-US" sz="1200" dirty="0" smtClean="0"/>
                        <a:t>Yes</a:t>
                      </a:r>
                      <a:endParaRPr lang="en-US" sz="1200" dirty="0"/>
                    </a:p>
                  </a:txBody>
                  <a:tcPr anchor="ctr"/>
                </a:tc>
                <a:tc>
                  <a:txBody>
                    <a:bodyPr/>
                    <a:lstStyle/>
                    <a:p>
                      <a:pPr algn="ctr"/>
                      <a:r>
                        <a:rPr lang="en-US" sz="1200" dirty="0" smtClean="0"/>
                        <a:t>Yes</a:t>
                      </a:r>
                      <a:endParaRPr lang="en-US" sz="1200" dirty="0"/>
                    </a:p>
                  </a:txBody>
                  <a:tcPr anchor="ctr"/>
                </a:tc>
              </a:tr>
              <a:tr h="554677">
                <a:tc>
                  <a:txBody>
                    <a:bodyPr/>
                    <a:lstStyle/>
                    <a:p>
                      <a:r>
                        <a:rPr lang="en-US" sz="1200" b="1" dirty="0" smtClean="0"/>
                        <a:t>TSA</a:t>
                      </a:r>
                      <a:r>
                        <a:rPr lang="en-US" sz="1200" b="1" baseline="0" dirty="0" smtClean="0"/>
                        <a:t> Approved</a:t>
                      </a:r>
                      <a:endParaRPr lang="en-US" sz="1200" b="1" dirty="0"/>
                    </a:p>
                  </a:txBody>
                  <a:tcPr anchor="ctr"/>
                </a:tc>
                <a:tc>
                  <a:txBody>
                    <a:bodyPr/>
                    <a:lstStyle/>
                    <a:p>
                      <a:pPr algn="ctr"/>
                      <a:r>
                        <a:rPr lang="en-US" sz="1200" dirty="0" smtClean="0"/>
                        <a:t>Air</a:t>
                      </a:r>
                      <a:r>
                        <a:rPr lang="en-US" sz="1200" baseline="0" dirty="0" smtClean="0"/>
                        <a:t> Cargo</a:t>
                      </a:r>
                      <a:endParaRPr lang="en-US" sz="1200" dirty="0"/>
                    </a:p>
                  </a:txBody>
                  <a:tcPr anchor="ctr"/>
                </a:tc>
                <a:tc>
                  <a:txBody>
                    <a:bodyPr/>
                    <a:lstStyle/>
                    <a:p>
                      <a:pPr algn="ctr"/>
                      <a:r>
                        <a:rPr lang="en-US" sz="1200" dirty="0" smtClean="0"/>
                        <a:t>Yes</a:t>
                      </a:r>
                      <a:endParaRPr lang="en-US" sz="1200" dirty="0"/>
                    </a:p>
                  </a:txBody>
                  <a:tcPr anchor="ctr"/>
                </a:tc>
                <a:tc>
                  <a:txBody>
                    <a:bodyPr/>
                    <a:lstStyle/>
                    <a:p>
                      <a:pPr algn="ctr"/>
                      <a:r>
                        <a:rPr lang="en-US" sz="1200" dirty="0" smtClean="0"/>
                        <a:t>Yes</a:t>
                      </a:r>
                      <a:endParaRPr lang="en-US" sz="1200" dirty="0"/>
                    </a:p>
                  </a:txBody>
                  <a:tcPr anchor="ctr"/>
                </a:tc>
                <a:tc>
                  <a:txBody>
                    <a:bodyPr/>
                    <a:lstStyle/>
                    <a:p>
                      <a:pPr algn="ctr"/>
                      <a:r>
                        <a:rPr lang="en-US" sz="1200" dirty="0" smtClean="0"/>
                        <a:t>Air</a:t>
                      </a:r>
                      <a:r>
                        <a:rPr lang="en-US" sz="1200" baseline="0" dirty="0" smtClean="0"/>
                        <a:t> Cargo</a:t>
                      </a:r>
                      <a:endParaRPr lang="en-US" sz="1200" dirty="0"/>
                    </a:p>
                  </a:txBody>
                  <a:tcPr anchor="ctr"/>
                </a:tc>
              </a:tr>
              <a:tr h="554677">
                <a:tc>
                  <a:txBody>
                    <a:bodyPr/>
                    <a:lstStyle/>
                    <a:p>
                      <a:r>
                        <a:rPr lang="en-US" sz="1200" b="1" dirty="0" smtClean="0"/>
                        <a:t>Organic Detection</a:t>
                      </a:r>
                      <a:endParaRPr lang="en-US" sz="1200" b="1" dirty="0"/>
                    </a:p>
                  </a:txBody>
                  <a:tcPr anchor="ctr"/>
                </a:tc>
                <a:tc>
                  <a:txBody>
                    <a:bodyPr/>
                    <a:lstStyle/>
                    <a:p>
                      <a:pPr algn="ctr"/>
                      <a:r>
                        <a:rPr lang="en-US" sz="1200" dirty="0" smtClean="0"/>
                        <a:t>Z</a:t>
                      </a:r>
                      <a:r>
                        <a:rPr lang="en-US" sz="1200" baseline="0" dirty="0" smtClean="0"/>
                        <a:t> Backscatter</a:t>
                      </a:r>
                    </a:p>
                    <a:p>
                      <a:pPr algn="ctr"/>
                      <a:r>
                        <a:rPr lang="en-US" sz="1200" baseline="0" dirty="0" smtClean="0"/>
                        <a:t>3 Color Dual-Energy</a:t>
                      </a:r>
                      <a:endParaRPr lang="en-US" sz="1200" dirty="0"/>
                    </a:p>
                  </a:txBody>
                  <a:tcPr anchor="ctr"/>
                </a:tc>
                <a:tc>
                  <a:txBody>
                    <a:bodyPr/>
                    <a:lstStyle/>
                    <a:p>
                      <a:pPr algn="ctr"/>
                      <a:r>
                        <a:rPr lang="en-US" sz="1200" dirty="0" smtClean="0"/>
                        <a:t>3</a:t>
                      </a:r>
                      <a:r>
                        <a:rPr lang="en-US" sz="1200" baseline="0" dirty="0" smtClean="0"/>
                        <a:t> Color Dual-Energy</a:t>
                      </a:r>
                      <a:endParaRPr lang="en-US" sz="12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t>3</a:t>
                      </a:r>
                      <a:r>
                        <a:rPr lang="en-US" sz="1200" baseline="0" dirty="0" smtClean="0"/>
                        <a:t> Color Dual-Energy</a:t>
                      </a:r>
                      <a:endParaRPr lang="en-US" sz="1200" dirty="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t>6</a:t>
                      </a:r>
                      <a:r>
                        <a:rPr lang="en-US" sz="1200" baseline="0" dirty="0" smtClean="0"/>
                        <a:t> Color Dual-Energy</a:t>
                      </a:r>
                      <a:endParaRPr lang="en-US" sz="1200" dirty="0" smtClean="0"/>
                    </a:p>
                  </a:txBody>
                  <a:tcPr anchor="ctr"/>
                </a:tc>
              </a:tr>
            </a:tbl>
          </a:graphicData>
        </a:graphic>
      </p:graphicFrame>
      <p:sp>
        <p:nvSpPr>
          <p:cNvPr id="66627" name="Rectangle 2"/>
          <p:cNvSpPr>
            <a:spLocks noGrp="1" noChangeArrowheads="1"/>
          </p:cNvSpPr>
          <p:nvPr>
            <p:ph type="title"/>
          </p:nvPr>
        </p:nvSpPr>
        <p:spPr/>
        <p:txBody>
          <a:bodyPr/>
          <a:lstStyle/>
          <a:p>
            <a:pPr eaLnBrk="1" hangingPunct="1"/>
            <a:r>
              <a:rPr lang="en-US" dirty="0" smtClean="0"/>
              <a:t>Conventional Parcel – Competitive Highlights </a:t>
            </a:r>
          </a:p>
        </p:txBody>
      </p:sp>
      <p:sp>
        <p:nvSpPr>
          <p:cNvPr id="66628" name="Content Placeholder 8"/>
          <p:cNvSpPr>
            <a:spLocks noGrp="1"/>
          </p:cNvSpPr>
          <p:nvPr>
            <p:ph idx="1"/>
          </p:nvPr>
        </p:nvSpPr>
        <p:spPr>
          <a:xfrm>
            <a:off x="342900" y="4651130"/>
            <a:ext cx="8226425" cy="1536309"/>
          </a:xfrm>
        </p:spPr>
        <p:txBody>
          <a:bodyPr/>
          <a:lstStyle/>
          <a:p>
            <a:pPr marL="119063" indent="-111125" eaLnBrk="1" hangingPunct="1">
              <a:buClr>
                <a:schemeClr val="tx2"/>
              </a:buClr>
              <a:buSzPct val="85000"/>
            </a:pPr>
            <a:r>
              <a:rPr lang="en-US" sz="1400" dirty="0" smtClean="0"/>
              <a:t>Gemini 6040 has the same transmission performance as the competitors</a:t>
            </a:r>
          </a:p>
          <a:p>
            <a:pPr marL="0" indent="7938" eaLnBrk="1" hangingPunct="1">
              <a:buClr>
                <a:schemeClr val="tx2"/>
              </a:buClr>
              <a:buSzPct val="85000"/>
            </a:pPr>
            <a:r>
              <a:rPr lang="en-US" sz="1400" dirty="0" smtClean="0"/>
              <a:t>Gemini 6040 with its combination of transmission and Z Backscatter offers improved organic detection over Tx-only systems</a:t>
            </a:r>
          </a:p>
          <a:p>
            <a:pPr marL="119063" indent="-111125" eaLnBrk="1" hangingPunct="1">
              <a:buClr>
                <a:schemeClr val="tx2"/>
              </a:buClr>
              <a:buSzPct val="85000"/>
            </a:pPr>
            <a:r>
              <a:rPr lang="en-US" sz="1400" dirty="0" smtClean="0"/>
              <a:t>Gemini 6040 has the same footprint as Tx-only systems</a:t>
            </a:r>
          </a:p>
          <a:p>
            <a:pPr eaLnBrk="1" hangingPunct="1"/>
            <a:endParaRPr lang="en-US" dirty="0" smtClean="0"/>
          </a:p>
        </p:txBody>
      </p:sp>
      <p:sp>
        <p:nvSpPr>
          <p:cNvPr id="2" name="Footer Placeholder 1"/>
          <p:cNvSpPr>
            <a:spLocks noGrp="1"/>
          </p:cNvSpPr>
          <p:nvPr>
            <p:ph type="ftr" sz="quarter" idx="3"/>
          </p:nvPr>
        </p:nvSpPr>
        <p:spPr/>
        <p:txBody>
          <a:bodyPr/>
          <a:lstStyle/>
          <a:p>
            <a:r>
              <a:rPr lang="en-US" smtClean="0"/>
              <a:t>Company Confidential</a:t>
            </a:r>
            <a:endParaRPr lang="en-US"/>
          </a:p>
        </p:txBody>
      </p:sp>
      <p:sp>
        <p:nvSpPr>
          <p:cNvPr id="3" name="Slide Number Placeholder 2"/>
          <p:cNvSpPr>
            <a:spLocks noGrp="1"/>
          </p:cNvSpPr>
          <p:nvPr>
            <p:ph type="sldNum" sz="quarter" idx="4"/>
          </p:nvPr>
        </p:nvSpPr>
        <p:spPr/>
        <p:txBody>
          <a:bodyPr/>
          <a:lstStyle/>
          <a:p>
            <a:fld id="{616262A6-BA6B-4F88-88A8-39F04DCC4DC5}" type="slidenum">
              <a:rPr lang="en-US" smtClean="0"/>
              <a:t>2</a:t>
            </a:fld>
            <a:endParaRPr lang="en-US"/>
          </a:p>
        </p:txBody>
      </p:sp>
    </p:spTree>
    <p:extLst>
      <p:ext uri="{BB962C8B-B14F-4D97-AF65-F5344CB8AC3E}">
        <p14:creationId xmlns:p14="http://schemas.microsoft.com/office/powerpoint/2010/main" val="3422461130"/>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Gemini vs Dual-View Transmission Systems</a:t>
            </a:r>
            <a:endParaRPr lang="en-US" dirty="0"/>
          </a:p>
        </p:txBody>
      </p:sp>
      <p:sp>
        <p:nvSpPr>
          <p:cNvPr id="3" name="Content Placeholder 2"/>
          <p:cNvSpPr>
            <a:spLocks noGrp="1"/>
          </p:cNvSpPr>
          <p:nvPr>
            <p:ph idx="1"/>
          </p:nvPr>
        </p:nvSpPr>
        <p:spPr>
          <a:xfrm>
            <a:off x="342901" y="1219200"/>
            <a:ext cx="3619499" cy="4968240"/>
          </a:xfrm>
        </p:spPr>
        <p:txBody>
          <a:bodyPr>
            <a:normAutofit/>
          </a:bodyPr>
          <a:lstStyle/>
          <a:p>
            <a:r>
              <a:rPr lang="en-US" sz="1800" dirty="0" smtClean="0"/>
              <a:t>Dual-view </a:t>
            </a:r>
            <a:r>
              <a:rPr lang="en-US" sz="1800" dirty="0"/>
              <a:t>systems use two transmission images </a:t>
            </a:r>
          </a:p>
          <a:p>
            <a:pPr marL="346075" indent="-342900">
              <a:buFont typeface="Arial" panose="020B0604020202020204" pitchFamily="34" charset="0"/>
              <a:buChar char="•"/>
            </a:pPr>
            <a:r>
              <a:rPr lang="en-US" sz="1800" dirty="0" smtClean="0"/>
              <a:t>2nd </a:t>
            </a:r>
            <a:r>
              <a:rPr lang="en-US" sz="1800" dirty="0"/>
              <a:t>image is through the small side of a bag or package – difficult to differentiate objects</a:t>
            </a:r>
          </a:p>
          <a:p>
            <a:pPr marL="346075" indent="-342900">
              <a:buFont typeface="Arial" panose="020B0604020202020204" pitchFamily="34" charset="0"/>
              <a:buChar char="•"/>
            </a:pPr>
            <a:r>
              <a:rPr lang="en-US" sz="1800" dirty="0" smtClean="0"/>
              <a:t>The </a:t>
            </a:r>
            <a:r>
              <a:rPr lang="en-US" sz="1800" dirty="0"/>
              <a:t>2nd view is still a transmission view and is easily defeated by clutter or electronic objects</a:t>
            </a:r>
          </a:p>
          <a:p>
            <a:r>
              <a:rPr lang="en-US" sz="1800" dirty="0" smtClean="0"/>
              <a:t>Gemini </a:t>
            </a:r>
            <a:r>
              <a:rPr lang="en-US" sz="1800" dirty="0"/>
              <a:t>provides a different kind of x-ray image as it’s second image – Backscatter</a:t>
            </a:r>
          </a:p>
          <a:p>
            <a:pPr marL="346075" indent="-342900">
              <a:buFont typeface="Arial" panose="020B0604020202020204" pitchFamily="34" charset="0"/>
              <a:buChar char="•"/>
            </a:pPr>
            <a:r>
              <a:rPr lang="en-US" sz="1800" dirty="0"/>
              <a:t>B</a:t>
            </a:r>
            <a:r>
              <a:rPr lang="en-US" sz="1800" dirty="0" smtClean="0"/>
              <a:t>ackscatter </a:t>
            </a:r>
            <a:r>
              <a:rPr lang="en-US" sz="1800" dirty="0"/>
              <a:t>improves detection </a:t>
            </a:r>
          </a:p>
          <a:p>
            <a:pPr marL="346075" indent="-342900">
              <a:buFont typeface="Arial" panose="020B0604020202020204" pitchFamily="34" charset="0"/>
              <a:buChar char="•"/>
            </a:pPr>
            <a:r>
              <a:rPr lang="en-US" sz="1800" dirty="0" smtClean="0"/>
              <a:t>Helps </a:t>
            </a:r>
            <a:r>
              <a:rPr lang="en-US" sz="1800" dirty="0"/>
              <a:t>the operator interpret images better</a:t>
            </a:r>
          </a:p>
          <a:p>
            <a:endParaRPr lang="en-US" dirty="0"/>
          </a:p>
        </p:txBody>
      </p:sp>
      <p:grpSp>
        <p:nvGrpSpPr>
          <p:cNvPr id="11" name="Group 10"/>
          <p:cNvGrpSpPr/>
          <p:nvPr/>
        </p:nvGrpSpPr>
        <p:grpSpPr>
          <a:xfrm>
            <a:off x="4448174" y="1334886"/>
            <a:ext cx="4162425" cy="2234579"/>
            <a:chOff x="4052888" y="1219200"/>
            <a:chExt cx="4652962" cy="2687779"/>
          </a:xfrm>
        </p:grpSpPr>
        <p:grpSp>
          <p:nvGrpSpPr>
            <p:cNvPr id="9" name="Group 8"/>
            <p:cNvGrpSpPr/>
            <p:nvPr/>
          </p:nvGrpSpPr>
          <p:grpSpPr>
            <a:xfrm>
              <a:off x="4062412" y="1219200"/>
              <a:ext cx="4608544" cy="2352675"/>
              <a:chOff x="4237410" y="1000125"/>
              <a:chExt cx="4608544" cy="2352675"/>
            </a:xfrm>
          </p:grpSpPr>
          <p:grpSp>
            <p:nvGrpSpPr>
              <p:cNvPr id="7" name="Group 6"/>
              <p:cNvGrpSpPr/>
              <p:nvPr/>
            </p:nvGrpSpPr>
            <p:grpSpPr>
              <a:xfrm>
                <a:off x="4237411" y="1090611"/>
                <a:ext cx="4608543" cy="2057401"/>
                <a:chOff x="4237411" y="1090611"/>
                <a:chExt cx="4608543" cy="2057401"/>
              </a:xfrm>
            </p:grpSpPr>
            <p:pic>
              <p:nvPicPr>
                <p:cNvPr id="5" name="Picture 4"/>
                <p:cNvPicPr>
                  <a:picLocks noChangeAspect="1"/>
                </p:cNvPicPr>
                <p:nvPr/>
              </p:nvPicPr>
              <p:blipFill rotWithShape="1">
                <a:blip r:embed="rId2"/>
                <a:srcRect l="3746" t="26611" r="4910" b="21649"/>
                <a:stretch/>
              </p:blipFill>
              <p:spPr>
                <a:xfrm>
                  <a:off x="4237411" y="1090611"/>
                  <a:ext cx="2215229" cy="2057401"/>
                </a:xfrm>
                <a:prstGeom prst="rect">
                  <a:avLst/>
                </a:prstGeom>
                <a:ln>
                  <a:noFill/>
                </a:ln>
              </p:spPr>
            </p:pic>
            <p:pic>
              <p:nvPicPr>
                <p:cNvPr id="6" name="Picture 5"/>
                <p:cNvPicPr>
                  <a:picLocks noChangeAspect="1"/>
                </p:cNvPicPr>
                <p:nvPr/>
              </p:nvPicPr>
              <p:blipFill rotWithShape="1">
                <a:blip r:embed="rId3"/>
                <a:srcRect l="4023" t="43601" r="7074" b="21273"/>
                <a:stretch/>
              </p:blipFill>
              <p:spPr>
                <a:xfrm>
                  <a:off x="6346651" y="1295400"/>
                  <a:ext cx="2499303" cy="1647825"/>
                </a:xfrm>
                <a:prstGeom prst="rect">
                  <a:avLst/>
                </a:prstGeom>
                <a:ln>
                  <a:noFill/>
                </a:ln>
              </p:spPr>
            </p:pic>
          </p:grpSp>
          <p:sp>
            <p:nvSpPr>
              <p:cNvPr id="8" name="Rectangle 7"/>
              <p:cNvSpPr/>
              <p:nvPr/>
            </p:nvSpPr>
            <p:spPr>
              <a:xfrm>
                <a:off x="4237410" y="1000125"/>
                <a:ext cx="4608543" cy="2352675"/>
              </a:xfrm>
              <a:prstGeom prst="rect">
                <a:avLst/>
              </a:prstGeom>
              <a:noFill/>
              <a:ln w="28575">
                <a:solidFill>
                  <a:schemeClr val="bg1">
                    <a:lumMod val="50000"/>
                  </a:schemeClr>
                </a:solidFill>
              </a:ln>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a:p>
            </p:txBody>
          </p:sp>
        </p:grpSp>
        <p:sp>
          <p:nvSpPr>
            <p:cNvPr id="10" name="TextBox 9"/>
            <p:cNvSpPr txBox="1"/>
            <p:nvPr/>
          </p:nvSpPr>
          <p:spPr bwMode="auto">
            <a:xfrm>
              <a:off x="4052888" y="3592311"/>
              <a:ext cx="4652962" cy="314668"/>
            </a:xfrm>
            <a:prstGeom prst="rect">
              <a:avLst/>
            </a:prstGeom>
            <a:solidFill>
              <a:schemeClr val="tx2"/>
            </a:solidFill>
            <a:ln w="9525">
              <a:noFill/>
              <a:miter lim="800000"/>
              <a:headEnd/>
              <a:tailEnd/>
            </a:ln>
          </p:spPr>
          <p:txBody>
            <a:bodyPr wrap="square" rtlCol="0">
              <a:spAutoFit/>
            </a:bodyPr>
            <a:lstStyle/>
            <a:p>
              <a:pPr algn="ctr"/>
              <a:r>
                <a:rPr lang="en-US" sz="1100" b="1" dirty="0" smtClean="0">
                  <a:solidFill>
                    <a:schemeClr val="bg1"/>
                  </a:solidFill>
                  <a:latin typeface="Calibri" panose="020F0502020204030204" pitchFamily="34" charset="0"/>
                </a:rPr>
                <a:t>Dual-View Images from a Rapiscan 620DV-AT system</a:t>
              </a:r>
            </a:p>
          </p:txBody>
        </p:sp>
      </p:grpSp>
      <p:pic>
        <p:nvPicPr>
          <p:cNvPr id="12" name="Picture 3" descr="tool box tx"/>
          <p:cNvPicPr>
            <a:picLocks noChangeAspect="1" noChangeArrowheads="1"/>
          </p:cNvPicPr>
          <p:nvPr/>
        </p:nvPicPr>
        <p:blipFill>
          <a:blip r:embed="rId4" cstate="print"/>
          <a:srcRect t="5141" b="21339"/>
          <a:stretch>
            <a:fillRect/>
          </a:stretch>
        </p:blipFill>
        <p:spPr bwMode="auto">
          <a:xfrm>
            <a:off x="4545558" y="3877547"/>
            <a:ext cx="2023300" cy="1829548"/>
          </a:xfrm>
          <a:prstGeom prst="rect">
            <a:avLst/>
          </a:prstGeom>
          <a:noFill/>
          <a:ln>
            <a:noFill/>
          </a:ln>
        </p:spPr>
      </p:pic>
      <p:pic>
        <p:nvPicPr>
          <p:cNvPr id="13" name="Picture 4" descr="tol box bx side 1"/>
          <p:cNvPicPr>
            <a:picLocks noChangeAspect="1" noChangeArrowheads="1"/>
          </p:cNvPicPr>
          <p:nvPr/>
        </p:nvPicPr>
        <p:blipFill>
          <a:blip r:embed="rId5" cstate="print"/>
          <a:srcRect l="5882" b="28346"/>
          <a:stretch>
            <a:fillRect/>
          </a:stretch>
        </p:blipFill>
        <p:spPr bwMode="auto">
          <a:xfrm>
            <a:off x="6568858" y="3792707"/>
            <a:ext cx="2010525" cy="1876322"/>
          </a:xfrm>
          <a:prstGeom prst="rect">
            <a:avLst/>
          </a:prstGeom>
          <a:noFill/>
          <a:ln>
            <a:noFill/>
          </a:ln>
        </p:spPr>
      </p:pic>
      <p:sp>
        <p:nvSpPr>
          <p:cNvPr id="14" name="TextBox 13"/>
          <p:cNvSpPr txBox="1"/>
          <p:nvPr/>
        </p:nvSpPr>
        <p:spPr bwMode="auto">
          <a:xfrm>
            <a:off x="4448174" y="5718831"/>
            <a:ext cx="4162425" cy="261610"/>
          </a:xfrm>
          <a:prstGeom prst="rect">
            <a:avLst/>
          </a:prstGeom>
          <a:solidFill>
            <a:schemeClr val="tx2"/>
          </a:solidFill>
          <a:ln w="9525">
            <a:noFill/>
            <a:miter lim="800000"/>
            <a:headEnd/>
            <a:tailEnd/>
          </a:ln>
        </p:spPr>
        <p:txBody>
          <a:bodyPr wrap="square" rtlCol="0">
            <a:spAutoFit/>
          </a:bodyPr>
          <a:lstStyle/>
          <a:p>
            <a:pPr algn="ctr"/>
            <a:r>
              <a:rPr lang="en-US" sz="1100" b="1" dirty="0" smtClean="0">
                <a:solidFill>
                  <a:schemeClr val="bg1"/>
                </a:solidFill>
                <a:latin typeface="Calibri" panose="020F0502020204030204" pitchFamily="34" charset="0"/>
              </a:rPr>
              <a:t>Dual-Energy Transmission and Z Backscatter Gemini Images</a:t>
            </a:r>
          </a:p>
        </p:txBody>
      </p:sp>
      <p:sp>
        <p:nvSpPr>
          <p:cNvPr id="15" name="Rectangle 14"/>
          <p:cNvSpPr/>
          <p:nvPr/>
        </p:nvSpPr>
        <p:spPr>
          <a:xfrm>
            <a:off x="4456694" y="3762852"/>
            <a:ext cx="4122689" cy="1955979"/>
          </a:xfrm>
          <a:prstGeom prst="rect">
            <a:avLst/>
          </a:prstGeom>
          <a:noFill/>
          <a:ln w="28575">
            <a:solidFill>
              <a:schemeClr val="bg1">
                <a:lumMod val="50000"/>
              </a:schemeClr>
            </a:solidFill>
          </a:ln>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a:p>
        </p:txBody>
      </p:sp>
      <p:sp>
        <p:nvSpPr>
          <p:cNvPr id="16" name="Footer Placeholder 15"/>
          <p:cNvSpPr>
            <a:spLocks noGrp="1"/>
          </p:cNvSpPr>
          <p:nvPr>
            <p:ph type="ftr" sz="quarter" idx="3"/>
          </p:nvPr>
        </p:nvSpPr>
        <p:spPr/>
        <p:txBody>
          <a:bodyPr/>
          <a:lstStyle/>
          <a:p>
            <a:r>
              <a:rPr lang="en-US" smtClean="0"/>
              <a:t>Company Confidential</a:t>
            </a:r>
            <a:endParaRPr lang="en-US"/>
          </a:p>
        </p:txBody>
      </p:sp>
      <p:sp>
        <p:nvSpPr>
          <p:cNvPr id="17" name="Slide Number Placeholder 16"/>
          <p:cNvSpPr>
            <a:spLocks noGrp="1"/>
          </p:cNvSpPr>
          <p:nvPr>
            <p:ph type="sldNum" sz="quarter" idx="4"/>
          </p:nvPr>
        </p:nvSpPr>
        <p:spPr/>
        <p:txBody>
          <a:bodyPr/>
          <a:lstStyle/>
          <a:p>
            <a:fld id="{616262A6-BA6B-4F88-88A8-39F04DCC4DC5}" type="slidenum">
              <a:rPr lang="en-US" smtClean="0"/>
              <a:t>3</a:t>
            </a:fld>
            <a:endParaRPr lang="en-US"/>
          </a:p>
        </p:txBody>
      </p:sp>
    </p:spTree>
    <p:extLst>
      <p:ext uri="{BB962C8B-B14F-4D97-AF65-F5344CB8AC3E}">
        <p14:creationId xmlns:p14="http://schemas.microsoft.com/office/powerpoint/2010/main" val="28481214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1+#ppt_w/2"/>
                                          </p:val>
                                        </p:tav>
                                        <p:tav tm="100000">
                                          <p:val>
                                            <p:strVal val="#ppt_x"/>
                                          </p:val>
                                        </p:tav>
                                      </p:tavLst>
                                    </p:anim>
                                    <p:anim calcmode="lin" valueType="num">
                                      <p:cBhvr additive="base">
                                        <p:cTn id="8"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1" name="Rectangle 4"/>
          <p:cNvSpPr>
            <a:spLocks noGrp="1" noChangeArrowheads="1"/>
          </p:cNvSpPr>
          <p:nvPr>
            <p:ph type="title"/>
          </p:nvPr>
        </p:nvSpPr>
        <p:spPr/>
        <p:txBody>
          <a:bodyPr/>
          <a:lstStyle/>
          <a:p>
            <a:pPr eaLnBrk="1" hangingPunct="1"/>
            <a:r>
              <a:rPr lang="en-US" dirty="0" smtClean="0"/>
              <a:t>Combination of technologies provides superior threat detection</a:t>
            </a:r>
          </a:p>
        </p:txBody>
      </p:sp>
      <p:pic>
        <p:nvPicPr>
          <p:cNvPr id="25" name="Picture 2"/>
          <p:cNvPicPr>
            <a:picLocks noChangeAspect="1" noChangeArrowheads="1"/>
          </p:cNvPicPr>
          <p:nvPr/>
        </p:nvPicPr>
        <p:blipFill>
          <a:blip r:embed="rId3" cstate="print"/>
          <a:srcRect l="3756" t="1431" r="2345" b="3595"/>
          <a:stretch>
            <a:fillRect/>
          </a:stretch>
        </p:blipFill>
        <p:spPr bwMode="auto">
          <a:xfrm>
            <a:off x="399400" y="1460939"/>
            <a:ext cx="3678621" cy="3331780"/>
          </a:xfrm>
          <a:prstGeom prst="roundRect">
            <a:avLst>
              <a:gd name="adj" fmla="val 4430"/>
            </a:avLst>
          </a:prstGeom>
          <a:noFill/>
          <a:ln w="25400" algn="ctr">
            <a:solidFill>
              <a:schemeClr val="bg2"/>
            </a:solidFill>
            <a:miter lim="800000"/>
            <a:headEnd/>
            <a:tailEnd/>
          </a:ln>
        </p:spPr>
      </p:pic>
      <p:pic>
        <p:nvPicPr>
          <p:cNvPr id="26" name="Picture 3" descr="Gemini three threat BX PPT"/>
          <p:cNvPicPr>
            <a:picLocks noChangeAspect="1" noChangeArrowheads="1"/>
          </p:cNvPicPr>
          <p:nvPr/>
        </p:nvPicPr>
        <p:blipFill>
          <a:blip r:embed="rId4" cstate="print"/>
          <a:srcRect l="7689" t="7408" r="10289" b="11111"/>
          <a:stretch>
            <a:fillRect/>
          </a:stretch>
        </p:blipFill>
        <p:spPr bwMode="auto">
          <a:xfrm>
            <a:off x="5029200" y="1447800"/>
            <a:ext cx="3657600" cy="3352800"/>
          </a:xfrm>
          <a:prstGeom prst="roundRect">
            <a:avLst>
              <a:gd name="adj" fmla="val 4430"/>
            </a:avLst>
          </a:prstGeom>
          <a:noFill/>
          <a:ln w="25400" algn="ctr">
            <a:solidFill>
              <a:schemeClr val="bg2"/>
            </a:solidFill>
            <a:miter lim="800000"/>
            <a:headEnd/>
            <a:tailEnd/>
          </a:ln>
        </p:spPr>
      </p:pic>
      <p:sp>
        <p:nvSpPr>
          <p:cNvPr id="27" name="Text Box 5"/>
          <p:cNvSpPr txBox="1">
            <a:spLocks noChangeArrowheads="1"/>
          </p:cNvSpPr>
          <p:nvPr/>
        </p:nvSpPr>
        <p:spPr bwMode="auto">
          <a:xfrm>
            <a:off x="2310980" y="5027410"/>
            <a:ext cx="1752600" cy="276999"/>
          </a:xfrm>
          <a:prstGeom prst="rect">
            <a:avLst/>
          </a:prstGeom>
          <a:noFill/>
          <a:ln w="38100" cap="sq" algn="ctr">
            <a:noFill/>
            <a:miter lim="800000"/>
            <a:headEnd/>
            <a:tailEnd/>
          </a:ln>
        </p:spPr>
        <p:txBody>
          <a:bodyPr>
            <a:spAutoFit/>
          </a:bodyPr>
          <a:lstStyle/>
          <a:p>
            <a:pPr algn="ctr"/>
            <a:r>
              <a:rPr lang="en-US" sz="1200" dirty="0">
                <a:solidFill>
                  <a:schemeClr val="tx1"/>
                </a:solidFill>
                <a:latin typeface="+mj-lt"/>
              </a:rPr>
              <a:t>Laptop Power Cord</a:t>
            </a:r>
          </a:p>
        </p:txBody>
      </p:sp>
      <p:sp>
        <p:nvSpPr>
          <p:cNvPr id="28" name="Line 6"/>
          <p:cNvSpPr>
            <a:spLocks noChangeShapeType="1"/>
          </p:cNvSpPr>
          <p:nvPr/>
        </p:nvSpPr>
        <p:spPr bwMode="auto">
          <a:xfrm flipV="1">
            <a:off x="823750" y="3334410"/>
            <a:ext cx="0" cy="1676400"/>
          </a:xfrm>
          <a:prstGeom prst="line">
            <a:avLst/>
          </a:prstGeom>
          <a:noFill/>
          <a:ln w="38100" cap="sq">
            <a:solidFill>
              <a:schemeClr val="hlink"/>
            </a:solidFill>
            <a:round/>
            <a:headEnd/>
            <a:tailEnd type="triangle" w="med" len="med"/>
          </a:ln>
        </p:spPr>
        <p:txBody>
          <a:bodyPr anchor="ctr">
            <a:spAutoFit/>
          </a:bodyPr>
          <a:lstStyle/>
          <a:p>
            <a:endParaRPr lang="en-US" dirty="0"/>
          </a:p>
        </p:txBody>
      </p:sp>
      <p:sp>
        <p:nvSpPr>
          <p:cNvPr id="29" name="Text Box 7"/>
          <p:cNvSpPr txBox="1">
            <a:spLocks noChangeArrowheads="1"/>
          </p:cNvSpPr>
          <p:nvPr/>
        </p:nvSpPr>
        <p:spPr bwMode="auto">
          <a:xfrm>
            <a:off x="1436116" y="1074579"/>
            <a:ext cx="1378336" cy="279208"/>
          </a:xfrm>
          <a:prstGeom prst="rect">
            <a:avLst/>
          </a:prstGeom>
          <a:noFill/>
          <a:ln w="38100" cap="sq" algn="ctr">
            <a:noFill/>
            <a:miter lim="800000"/>
            <a:headEnd/>
            <a:tailEnd/>
          </a:ln>
        </p:spPr>
        <p:txBody>
          <a:bodyPr wrap="square">
            <a:spAutoFit/>
          </a:bodyPr>
          <a:lstStyle/>
          <a:p>
            <a:r>
              <a:rPr lang="en-US" sz="1200" dirty="0">
                <a:solidFill>
                  <a:schemeClr val="tx1"/>
                </a:solidFill>
              </a:rPr>
              <a:t>Electronics</a:t>
            </a:r>
          </a:p>
        </p:txBody>
      </p:sp>
      <p:sp>
        <p:nvSpPr>
          <p:cNvPr id="30" name="Text Box 8"/>
          <p:cNvSpPr txBox="1">
            <a:spLocks noChangeArrowheads="1"/>
          </p:cNvSpPr>
          <p:nvPr/>
        </p:nvSpPr>
        <p:spPr bwMode="auto">
          <a:xfrm>
            <a:off x="469346" y="5027410"/>
            <a:ext cx="665988" cy="276999"/>
          </a:xfrm>
          <a:prstGeom prst="rect">
            <a:avLst/>
          </a:prstGeom>
          <a:noFill/>
          <a:ln w="38100" cap="sq" algn="ctr">
            <a:noFill/>
            <a:miter lim="800000"/>
            <a:headEnd/>
            <a:tailEnd/>
          </a:ln>
        </p:spPr>
        <p:txBody>
          <a:bodyPr wrap="square">
            <a:spAutoFit/>
          </a:bodyPr>
          <a:lstStyle/>
          <a:p>
            <a:pPr algn="ctr"/>
            <a:r>
              <a:rPr lang="en-US" sz="1200" dirty="0">
                <a:solidFill>
                  <a:schemeClr val="tx1"/>
                </a:solidFill>
                <a:latin typeface="+mj-lt"/>
              </a:rPr>
              <a:t>PDA</a:t>
            </a:r>
          </a:p>
        </p:txBody>
      </p:sp>
      <p:sp>
        <p:nvSpPr>
          <p:cNvPr id="31" name="Text Box 9"/>
          <p:cNvSpPr txBox="1">
            <a:spLocks noChangeArrowheads="1"/>
          </p:cNvSpPr>
          <p:nvPr/>
        </p:nvSpPr>
        <p:spPr bwMode="auto">
          <a:xfrm>
            <a:off x="1499570" y="5027410"/>
            <a:ext cx="942975" cy="276999"/>
          </a:xfrm>
          <a:prstGeom prst="rect">
            <a:avLst/>
          </a:prstGeom>
          <a:noFill/>
          <a:ln w="38100" cap="sq" algn="ctr">
            <a:noFill/>
            <a:miter lim="800000"/>
            <a:headEnd/>
            <a:tailEnd/>
          </a:ln>
        </p:spPr>
        <p:txBody>
          <a:bodyPr wrap="square">
            <a:spAutoFit/>
          </a:bodyPr>
          <a:lstStyle/>
          <a:p>
            <a:pPr algn="ctr"/>
            <a:r>
              <a:rPr lang="en-US" sz="1200" dirty="0">
                <a:solidFill>
                  <a:schemeClr val="tx1"/>
                </a:solidFill>
                <a:latin typeface="+mj-lt"/>
              </a:rPr>
              <a:t>Umbrella</a:t>
            </a:r>
          </a:p>
        </p:txBody>
      </p:sp>
      <p:sp>
        <p:nvSpPr>
          <p:cNvPr id="33" name="Line 10"/>
          <p:cNvSpPr>
            <a:spLocks noChangeShapeType="1"/>
          </p:cNvSpPr>
          <p:nvPr/>
        </p:nvSpPr>
        <p:spPr bwMode="auto">
          <a:xfrm flipV="1">
            <a:off x="1908943" y="4325010"/>
            <a:ext cx="0" cy="685800"/>
          </a:xfrm>
          <a:prstGeom prst="line">
            <a:avLst/>
          </a:prstGeom>
          <a:noFill/>
          <a:ln w="38100" cap="sq">
            <a:solidFill>
              <a:schemeClr val="hlink"/>
            </a:solidFill>
            <a:round/>
            <a:headEnd/>
            <a:tailEnd type="triangle" w="med" len="med"/>
          </a:ln>
        </p:spPr>
        <p:txBody>
          <a:bodyPr anchor="ctr">
            <a:spAutoFit/>
          </a:bodyPr>
          <a:lstStyle/>
          <a:p>
            <a:endParaRPr lang="en-US" dirty="0"/>
          </a:p>
        </p:txBody>
      </p:sp>
      <p:sp>
        <p:nvSpPr>
          <p:cNvPr id="34" name="Line 11"/>
          <p:cNvSpPr>
            <a:spLocks noChangeShapeType="1"/>
          </p:cNvSpPr>
          <p:nvPr/>
        </p:nvSpPr>
        <p:spPr bwMode="auto">
          <a:xfrm flipH="1" flipV="1">
            <a:off x="3130770" y="3720662"/>
            <a:ext cx="0" cy="1290148"/>
          </a:xfrm>
          <a:prstGeom prst="line">
            <a:avLst/>
          </a:prstGeom>
          <a:noFill/>
          <a:ln w="38100" cap="sq">
            <a:solidFill>
              <a:schemeClr val="hlink"/>
            </a:solidFill>
            <a:round/>
            <a:headEnd/>
            <a:tailEnd type="triangle" w="med" len="med"/>
          </a:ln>
        </p:spPr>
        <p:txBody>
          <a:bodyPr wrap="square" anchor="ctr">
            <a:spAutoFit/>
          </a:bodyPr>
          <a:lstStyle/>
          <a:p>
            <a:endParaRPr lang="en-US" dirty="0"/>
          </a:p>
        </p:txBody>
      </p:sp>
      <p:sp>
        <p:nvSpPr>
          <p:cNvPr id="35" name="Line 12"/>
          <p:cNvSpPr>
            <a:spLocks noChangeShapeType="1"/>
          </p:cNvSpPr>
          <p:nvPr/>
        </p:nvSpPr>
        <p:spPr bwMode="auto">
          <a:xfrm>
            <a:off x="2019300" y="1371600"/>
            <a:ext cx="0" cy="838200"/>
          </a:xfrm>
          <a:prstGeom prst="line">
            <a:avLst/>
          </a:prstGeom>
          <a:noFill/>
          <a:ln w="38100" cap="sq">
            <a:solidFill>
              <a:schemeClr val="hlink"/>
            </a:solidFill>
            <a:round/>
            <a:headEnd/>
            <a:tailEnd type="triangle" w="med" len="med"/>
          </a:ln>
        </p:spPr>
        <p:txBody>
          <a:bodyPr anchor="ctr">
            <a:spAutoFit/>
          </a:bodyPr>
          <a:lstStyle/>
          <a:p>
            <a:endParaRPr lang="en-US" dirty="0"/>
          </a:p>
        </p:txBody>
      </p:sp>
      <p:grpSp>
        <p:nvGrpSpPr>
          <p:cNvPr id="36" name="Group 13"/>
          <p:cNvGrpSpPr>
            <a:grpSpLocks/>
          </p:cNvGrpSpPr>
          <p:nvPr/>
        </p:nvGrpSpPr>
        <p:grpSpPr bwMode="auto">
          <a:xfrm>
            <a:off x="4446597" y="3454402"/>
            <a:ext cx="4430722" cy="1851026"/>
            <a:chOff x="2801" y="2176"/>
            <a:chExt cx="2791" cy="1166"/>
          </a:xfrm>
        </p:grpSpPr>
        <p:sp>
          <p:nvSpPr>
            <p:cNvPr id="37" name="Text Box 14"/>
            <p:cNvSpPr txBox="1">
              <a:spLocks noChangeArrowheads="1"/>
            </p:cNvSpPr>
            <p:nvPr/>
          </p:nvSpPr>
          <p:spPr bwMode="auto">
            <a:xfrm>
              <a:off x="4488" y="3168"/>
              <a:ext cx="1104" cy="174"/>
            </a:xfrm>
            <a:prstGeom prst="rect">
              <a:avLst/>
            </a:prstGeom>
            <a:noFill/>
            <a:ln w="38100" cap="sq" algn="ctr">
              <a:noFill/>
              <a:miter lim="800000"/>
              <a:headEnd/>
              <a:tailEnd/>
            </a:ln>
          </p:spPr>
          <p:txBody>
            <a:bodyPr>
              <a:spAutoFit/>
            </a:bodyPr>
            <a:lstStyle/>
            <a:p>
              <a:pPr algn="ctr"/>
              <a:r>
                <a:rPr lang="en-US" sz="1200" dirty="0">
                  <a:solidFill>
                    <a:schemeClr val="tx1"/>
                  </a:solidFill>
                  <a:latin typeface="+mj-lt"/>
                </a:rPr>
                <a:t>Liquid explosives</a:t>
              </a:r>
            </a:p>
          </p:txBody>
        </p:sp>
        <p:sp>
          <p:nvSpPr>
            <p:cNvPr id="38" name="Text Box 15"/>
            <p:cNvSpPr txBox="1">
              <a:spLocks noChangeArrowheads="1"/>
            </p:cNvSpPr>
            <p:nvPr/>
          </p:nvSpPr>
          <p:spPr bwMode="auto">
            <a:xfrm>
              <a:off x="3636" y="3168"/>
              <a:ext cx="1104" cy="174"/>
            </a:xfrm>
            <a:prstGeom prst="rect">
              <a:avLst/>
            </a:prstGeom>
            <a:noFill/>
            <a:ln w="38100" cap="sq" algn="ctr">
              <a:noFill/>
              <a:miter lim="800000"/>
              <a:headEnd/>
              <a:tailEnd/>
            </a:ln>
          </p:spPr>
          <p:txBody>
            <a:bodyPr>
              <a:spAutoFit/>
            </a:bodyPr>
            <a:lstStyle/>
            <a:p>
              <a:pPr algn="ctr"/>
              <a:r>
                <a:rPr lang="en-US" sz="1200" dirty="0">
                  <a:solidFill>
                    <a:schemeClr val="tx1"/>
                  </a:solidFill>
                  <a:latin typeface="+mj-lt"/>
                </a:rPr>
                <a:t>Glock Handgun</a:t>
              </a:r>
            </a:p>
          </p:txBody>
        </p:sp>
        <p:sp>
          <p:nvSpPr>
            <p:cNvPr id="39" name="Text Box 16"/>
            <p:cNvSpPr txBox="1">
              <a:spLocks noChangeArrowheads="1"/>
            </p:cNvSpPr>
            <p:nvPr/>
          </p:nvSpPr>
          <p:spPr bwMode="auto">
            <a:xfrm>
              <a:off x="2801" y="3168"/>
              <a:ext cx="1104" cy="174"/>
            </a:xfrm>
            <a:prstGeom prst="rect">
              <a:avLst/>
            </a:prstGeom>
            <a:noFill/>
            <a:ln w="38100" cap="sq" algn="ctr">
              <a:noFill/>
              <a:miter lim="800000"/>
              <a:headEnd/>
              <a:tailEnd/>
            </a:ln>
          </p:spPr>
          <p:txBody>
            <a:bodyPr>
              <a:spAutoFit/>
            </a:bodyPr>
            <a:lstStyle/>
            <a:p>
              <a:pPr algn="ctr"/>
              <a:r>
                <a:rPr lang="en-US" sz="1200" dirty="0">
                  <a:solidFill>
                    <a:schemeClr val="tx1"/>
                  </a:solidFill>
                  <a:latin typeface="+mj-lt"/>
                </a:rPr>
                <a:t>Plastic Explosives</a:t>
              </a:r>
            </a:p>
          </p:txBody>
        </p:sp>
        <p:sp>
          <p:nvSpPr>
            <p:cNvPr id="40" name="Line 17"/>
            <p:cNvSpPr>
              <a:spLocks noChangeShapeType="1"/>
            </p:cNvSpPr>
            <p:nvPr/>
          </p:nvSpPr>
          <p:spPr bwMode="auto">
            <a:xfrm flipV="1">
              <a:off x="3528" y="2176"/>
              <a:ext cx="8" cy="944"/>
            </a:xfrm>
            <a:prstGeom prst="line">
              <a:avLst/>
            </a:prstGeom>
            <a:noFill/>
            <a:ln w="38100" cap="sq">
              <a:solidFill>
                <a:schemeClr val="hlink"/>
              </a:solidFill>
              <a:round/>
              <a:headEnd/>
              <a:tailEnd type="triangle" w="med" len="med"/>
            </a:ln>
          </p:spPr>
          <p:txBody>
            <a:bodyPr anchor="ctr">
              <a:spAutoFit/>
            </a:bodyPr>
            <a:lstStyle/>
            <a:p>
              <a:endParaRPr lang="en-US" dirty="0">
                <a:latin typeface="+mj-lt"/>
              </a:endParaRPr>
            </a:p>
          </p:txBody>
        </p:sp>
        <p:sp>
          <p:nvSpPr>
            <p:cNvPr id="41" name="Line 18"/>
            <p:cNvSpPr>
              <a:spLocks noChangeShapeType="1"/>
            </p:cNvSpPr>
            <p:nvPr/>
          </p:nvSpPr>
          <p:spPr bwMode="auto">
            <a:xfrm flipV="1">
              <a:off x="4248" y="2784"/>
              <a:ext cx="0" cy="384"/>
            </a:xfrm>
            <a:prstGeom prst="line">
              <a:avLst/>
            </a:prstGeom>
            <a:noFill/>
            <a:ln w="38100" cap="sq">
              <a:solidFill>
                <a:schemeClr val="hlink"/>
              </a:solidFill>
              <a:round/>
              <a:headEnd/>
              <a:tailEnd type="triangle" w="med" len="med"/>
            </a:ln>
          </p:spPr>
          <p:txBody>
            <a:bodyPr anchor="ctr">
              <a:spAutoFit/>
            </a:bodyPr>
            <a:lstStyle/>
            <a:p>
              <a:endParaRPr lang="en-US" dirty="0">
                <a:latin typeface="+mj-lt"/>
              </a:endParaRPr>
            </a:p>
          </p:txBody>
        </p:sp>
        <p:sp>
          <p:nvSpPr>
            <p:cNvPr id="42" name="Line 19"/>
            <p:cNvSpPr>
              <a:spLocks noChangeShapeType="1"/>
            </p:cNvSpPr>
            <p:nvPr/>
          </p:nvSpPr>
          <p:spPr bwMode="auto">
            <a:xfrm flipV="1">
              <a:off x="4840" y="2840"/>
              <a:ext cx="8" cy="280"/>
            </a:xfrm>
            <a:prstGeom prst="line">
              <a:avLst/>
            </a:prstGeom>
            <a:noFill/>
            <a:ln w="38100" cap="sq">
              <a:solidFill>
                <a:schemeClr val="hlink"/>
              </a:solidFill>
              <a:round/>
              <a:headEnd/>
              <a:tailEnd type="triangle" w="med" len="med"/>
            </a:ln>
          </p:spPr>
          <p:txBody>
            <a:bodyPr anchor="ctr">
              <a:spAutoFit/>
            </a:bodyPr>
            <a:lstStyle/>
            <a:p>
              <a:endParaRPr lang="en-US" dirty="0">
                <a:latin typeface="+mj-lt"/>
              </a:endParaRPr>
            </a:p>
          </p:txBody>
        </p:sp>
      </p:grpSp>
      <p:sp>
        <p:nvSpPr>
          <p:cNvPr id="43" name="Text Box 20"/>
          <p:cNvSpPr txBox="1">
            <a:spLocks noChangeArrowheads="1"/>
          </p:cNvSpPr>
          <p:nvPr/>
        </p:nvSpPr>
        <p:spPr bwMode="auto">
          <a:xfrm>
            <a:off x="914400" y="5389610"/>
            <a:ext cx="2522482" cy="830997"/>
          </a:xfrm>
          <a:prstGeom prst="rect">
            <a:avLst/>
          </a:prstGeom>
          <a:noFill/>
          <a:ln w="38100" cap="sq" algn="ctr">
            <a:noFill/>
            <a:miter lim="800000"/>
            <a:headEnd/>
            <a:tailEnd/>
          </a:ln>
        </p:spPr>
        <p:txBody>
          <a:bodyPr wrap="square">
            <a:spAutoFit/>
          </a:bodyPr>
          <a:lstStyle/>
          <a:p>
            <a:pPr algn="ctr"/>
            <a:r>
              <a:rPr lang="en-US" sz="1600" dirty="0">
                <a:solidFill>
                  <a:schemeClr val="tx1"/>
                </a:solidFill>
                <a:latin typeface="+mn-lt"/>
              </a:rPr>
              <a:t>Dual-energy transmission’s image quality and ability to detect metallic objects</a:t>
            </a:r>
          </a:p>
        </p:txBody>
      </p:sp>
      <p:sp>
        <p:nvSpPr>
          <p:cNvPr id="44" name="Text Box 21"/>
          <p:cNvSpPr txBox="1">
            <a:spLocks noChangeArrowheads="1"/>
          </p:cNvSpPr>
          <p:nvPr/>
        </p:nvSpPr>
        <p:spPr bwMode="auto">
          <a:xfrm>
            <a:off x="5247290" y="5389610"/>
            <a:ext cx="3429000" cy="830997"/>
          </a:xfrm>
          <a:prstGeom prst="rect">
            <a:avLst/>
          </a:prstGeom>
          <a:noFill/>
          <a:ln w="38100" cap="sq" algn="ctr">
            <a:noFill/>
            <a:miter lim="800000"/>
            <a:headEnd/>
            <a:tailEnd/>
          </a:ln>
        </p:spPr>
        <p:txBody>
          <a:bodyPr>
            <a:spAutoFit/>
          </a:bodyPr>
          <a:lstStyle/>
          <a:p>
            <a:pPr algn="ctr"/>
            <a:r>
              <a:rPr lang="en-US" sz="1600" dirty="0">
                <a:solidFill>
                  <a:schemeClr val="tx1"/>
                </a:solidFill>
                <a:latin typeface="+mn-lt"/>
              </a:rPr>
              <a:t>Z Backscatter’s superior ability to detect organics such as explosives, sheet explosives, drugs, and plastic </a:t>
            </a:r>
            <a:r>
              <a:rPr lang="en-US" sz="1600" dirty="0" smtClean="0">
                <a:solidFill>
                  <a:schemeClr val="tx1"/>
                </a:solidFill>
                <a:latin typeface="+mn-lt"/>
              </a:rPr>
              <a:t>weapons</a:t>
            </a:r>
            <a:endParaRPr lang="en-US" sz="1600" dirty="0">
              <a:solidFill>
                <a:schemeClr val="tx1"/>
              </a:solidFill>
              <a:latin typeface="+mn-lt"/>
            </a:endParaRPr>
          </a:p>
        </p:txBody>
      </p:sp>
      <p:sp>
        <p:nvSpPr>
          <p:cNvPr id="45" name="Cross 44"/>
          <p:cNvSpPr/>
          <p:nvPr/>
        </p:nvSpPr>
        <p:spPr>
          <a:xfrm>
            <a:off x="4014952" y="5423338"/>
            <a:ext cx="693682" cy="693682"/>
          </a:xfrm>
          <a:prstGeom prst="plus">
            <a:avLst>
              <a:gd name="adj" fmla="val 37121"/>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Footer Placeholder 1"/>
          <p:cNvSpPr>
            <a:spLocks noGrp="1"/>
          </p:cNvSpPr>
          <p:nvPr>
            <p:ph type="ftr" sz="quarter" idx="3"/>
          </p:nvPr>
        </p:nvSpPr>
        <p:spPr/>
        <p:txBody>
          <a:bodyPr/>
          <a:lstStyle/>
          <a:p>
            <a:r>
              <a:rPr lang="en-US" smtClean="0"/>
              <a:t>Company Confidential</a:t>
            </a:r>
            <a:endParaRPr lang="en-US" dirty="0"/>
          </a:p>
        </p:txBody>
      </p:sp>
      <p:sp>
        <p:nvSpPr>
          <p:cNvPr id="3" name="Slide Number Placeholder 2"/>
          <p:cNvSpPr>
            <a:spLocks noGrp="1"/>
          </p:cNvSpPr>
          <p:nvPr>
            <p:ph type="sldNum" sz="quarter" idx="10"/>
          </p:nvPr>
        </p:nvSpPr>
        <p:spPr/>
        <p:txBody>
          <a:bodyPr/>
          <a:lstStyle/>
          <a:p>
            <a:pPr>
              <a:defRPr/>
            </a:pPr>
            <a:fld id="{5BC31B6D-B2F8-4405-90C5-8492D893ACCA}" type="slidenum">
              <a:rPr lang="en-US" smtClean="0"/>
              <a:pPr>
                <a:defRPr/>
              </a:pPr>
              <a:t>4</a:t>
            </a:fld>
            <a:endParaRPr lang="en-US" dirty="0"/>
          </a:p>
        </p:txBody>
      </p:sp>
    </p:spTree>
    <p:extLst>
      <p:ext uri="{BB962C8B-B14F-4D97-AF65-F5344CB8AC3E}">
        <p14:creationId xmlns:p14="http://schemas.microsoft.com/office/powerpoint/2010/main" val="14320499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1000" fill="hold"/>
                                        <p:tgtEl>
                                          <p:spTgt spid="26"/>
                                        </p:tgtEl>
                                        <p:attrNameLst>
                                          <p:attrName>ppt_x</p:attrName>
                                        </p:attrNameLst>
                                      </p:cBhvr>
                                      <p:tavLst>
                                        <p:tav tm="0">
                                          <p:val>
                                            <p:strVal val="1+#ppt_w/2"/>
                                          </p:val>
                                        </p:tav>
                                        <p:tav tm="100000">
                                          <p:val>
                                            <p:strVal val="#ppt_x"/>
                                          </p:val>
                                        </p:tav>
                                      </p:tavLst>
                                    </p:anim>
                                    <p:anim calcmode="lin" valueType="num">
                                      <p:cBhvr additive="base">
                                        <p:cTn id="8" dur="10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1000" fill="hold"/>
                                        <p:tgtEl>
                                          <p:spTgt spid="44"/>
                                        </p:tgtEl>
                                        <p:attrNameLst>
                                          <p:attrName>ppt_x</p:attrName>
                                        </p:attrNameLst>
                                      </p:cBhvr>
                                      <p:tavLst>
                                        <p:tav tm="0">
                                          <p:val>
                                            <p:strVal val="1+#ppt_w/2"/>
                                          </p:val>
                                        </p:tav>
                                        <p:tav tm="100000">
                                          <p:val>
                                            <p:strVal val="#ppt_x"/>
                                          </p:val>
                                        </p:tav>
                                      </p:tavLst>
                                    </p:anim>
                                    <p:anim calcmode="lin" valueType="num">
                                      <p:cBhvr additive="base">
                                        <p:cTn id="12" dur="1000" fill="hold"/>
                                        <p:tgtEl>
                                          <p:spTgt spid="4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1000" fill="hold"/>
                                        <p:tgtEl>
                                          <p:spTgt spid="36"/>
                                        </p:tgtEl>
                                        <p:attrNameLst>
                                          <p:attrName>ppt_x</p:attrName>
                                        </p:attrNameLst>
                                      </p:cBhvr>
                                      <p:tavLst>
                                        <p:tav tm="0">
                                          <p:val>
                                            <p:strVal val="1+#ppt_w/2"/>
                                          </p:val>
                                        </p:tav>
                                        <p:tav tm="100000">
                                          <p:val>
                                            <p:strVal val="#ppt_x"/>
                                          </p:val>
                                        </p:tav>
                                      </p:tavLst>
                                    </p:anim>
                                    <p:anim calcmode="lin" valueType="num">
                                      <p:cBhvr additive="base">
                                        <p:cTn id="16" dur="10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dirty="0" smtClean="0"/>
              <a:t>Gemini has excellent transmission image quality</a:t>
            </a:r>
          </a:p>
        </p:txBody>
      </p:sp>
      <p:sp>
        <p:nvSpPr>
          <p:cNvPr id="17" name="Rectangle 3"/>
          <p:cNvSpPr>
            <a:spLocks noGrp="1" noChangeArrowheads="1"/>
          </p:cNvSpPr>
          <p:nvPr>
            <p:ph idx="1"/>
          </p:nvPr>
        </p:nvSpPr>
        <p:spPr>
          <a:xfrm>
            <a:off x="342900" y="1219200"/>
            <a:ext cx="4152900" cy="4267200"/>
          </a:xfrm>
        </p:spPr>
        <p:txBody>
          <a:bodyPr>
            <a:normAutofit fontScale="92500" lnSpcReduction="10000"/>
          </a:bodyPr>
          <a:lstStyle/>
          <a:p>
            <a:pPr eaLnBrk="1" hangingPunct="1"/>
            <a:r>
              <a:rPr lang="en-US" dirty="0" smtClean="0"/>
              <a:t>Outstanding image resolution provides ability to detect fine details such as wires</a:t>
            </a:r>
          </a:p>
          <a:p>
            <a:pPr lvl="1" eaLnBrk="1" hangingPunct="1"/>
            <a:r>
              <a:rPr lang="en-US" dirty="0" smtClean="0"/>
              <a:t>40 AWG wires visible (typical)</a:t>
            </a:r>
          </a:p>
          <a:p>
            <a:pPr eaLnBrk="1" hangingPunct="1"/>
            <a:r>
              <a:rPr lang="en-US" dirty="0" smtClean="0"/>
              <a:t>Excellent penetration: </a:t>
            </a:r>
          </a:p>
          <a:p>
            <a:pPr lvl="1" eaLnBrk="1" hangingPunct="1"/>
            <a:r>
              <a:rPr lang="en-US" dirty="0" smtClean="0"/>
              <a:t>30mm of steel (typical) 6040</a:t>
            </a:r>
          </a:p>
          <a:p>
            <a:pPr lvl="1" eaLnBrk="1" hangingPunct="1"/>
            <a:r>
              <a:rPr lang="en-US" dirty="0" smtClean="0"/>
              <a:t>34mm of steel (typical) 7555 and 100100*</a:t>
            </a:r>
          </a:p>
          <a:p>
            <a:pPr eaLnBrk="1" hangingPunct="1"/>
            <a:r>
              <a:rPr lang="en-US" dirty="0" smtClean="0"/>
              <a:t>Dual-energy algorithm gives some information about material type - especially in uncluttered environments</a:t>
            </a:r>
          </a:p>
          <a:p>
            <a:pPr eaLnBrk="1" hangingPunct="1"/>
            <a:r>
              <a:rPr lang="en-US" dirty="0" smtClean="0"/>
              <a:t>Image analysis features provide flexibility in resolving suspect items</a:t>
            </a:r>
          </a:p>
          <a:p>
            <a:pPr lvl="1" eaLnBrk="1" hangingPunct="1"/>
            <a:endParaRPr lang="en-US" dirty="0" smtClean="0"/>
          </a:p>
          <a:p>
            <a:pPr lvl="1" eaLnBrk="1" hangingPunct="1"/>
            <a:endParaRPr lang="en-US" dirty="0" smtClean="0"/>
          </a:p>
        </p:txBody>
      </p:sp>
      <p:pic>
        <p:nvPicPr>
          <p:cNvPr id="18" name="Picture 4"/>
          <p:cNvPicPr>
            <a:picLocks noChangeAspect="1" noChangeArrowheads="1"/>
          </p:cNvPicPr>
          <p:nvPr/>
        </p:nvPicPr>
        <p:blipFill>
          <a:blip r:embed="rId3" cstate="print"/>
          <a:srcRect l="1754" t="2367" r="3509" b="3592"/>
          <a:stretch>
            <a:fillRect/>
          </a:stretch>
        </p:blipFill>
        <p:spPr bwMode="auto">
          <a:xfrm>
            <a:off x="4572000" y="1447800"/>
            <a:ext cx="4114800" cy="3657600"/>
          </a:xfrm>
          <a:prstGeom prst="roundRect">
            <a:avLst>
              <a:gd name="adj" fmla="val 4430"/>
            </a:avLst>
          </a:prstGeom>
          <a:noFill/>
          <a:ln w="25400" algn="ctr">
            <a:solidFill>
              <a:schemeClr val="bg2"/>
            </a:solidFill>
            <a:miter lim="800000"/>
            <a:headEnd/>
            <a:tailEnd/>
          </a:ln>
        </p:spPr>
      </p:pic>
      <p:sp>
        <p:nvSpPr>
          <p:cNvPr id="19" name="Text Box 5"/>
          <p:cNvSpPr txBox="1">
            <a:spLocks noChangeArrowheads="1"/>
          </p:cNvSpPr>
          <p:nvPr/>
        </p:nvSpPr>
        <p:spPr bwMode="auto">
          <a:xfrm>
            <a:off x="7138147" y="5165725"/>
            <a:ext cx="1320053" cy="261610"/>
          </a:xfrm>
          <a:prstGeom prst="rect">
            <a:avLst/>
          </a:prstGeom>
          <a:noFill/>
          <a:ln w="38100" cap="sq" algn="ctr">
            <a:noFill/>
            <a:miter lim="800000"/>
            <a:headEnd/>
            <a:tailEnd/>
          </a:ln>
        </p:spPr>
        <p:txBody>
          <a:bodyPr wrap="square">
            <a:spAutoFit/>
          </a:bodyPr>
          <a:lstStyle/>
          <a:p>
            <a:pPr>
              <a:defRPr/>
            </a:pPr>
            <a:r>
              <a:rPr lang="en-US" sz="1100" dirty="0">
                <a:solidFill>
                  <a:schemeClr val="tx1"/>
                </a:solidFill>
                <a:latin typeface="+mn-lt"/>
              </a:rPr>
              <a:t>Laptop Power Cord</a:t>
            </a:r>
          </a:p>
        </p:txBody>
      </p:sp>
      <p:sp>
        <p:nvSpPr>
          <p:cNvPr id="20" name="Line 6"/>
          <p:cNvSpPr>
            <a:spLocks noChangeShapeType="1"/>
          </p:cNvSpPr>
          <p:nvPr/>
        </p:nvSpPr>
        <p:spPr bwMode="auto">
          <a:xfrm flipV="1">
            <a:off x="5219700" y="3413125"/>
            <a:ext cx="0" cy="1676400"/>
          </a:xfrm>
          <a:prstGeom prst="line">
            <a:avLst/>
          </a:prstGeom>
          <a:noFill/>
          <a:ln w="38100" cap="sq">
            <a:solidFill>
              <a:schemeClr val="hlink"/>
            </a:solidFill>
            <a:round/>
            <a:headEnd/>
            <a:tailEnd type="triangle" w="med" len="med"/>
          </a:ln>
        </p:spPr>
        <p:txBody>
          <a:bodyPr anchor="ctr">
            <a:spAutoFit/>
          </a:bodyPr>
          <a:lstStyle/>
          <a:p>
            <a:endParaRPr lang="en-US" dirty="0"/>
          </a:p>
        </p:txBody>
      </p:sp>
      <p:sp>
        <p:nvSpPr>
          <p:cNvPr id="21" name="Text Box 7"/>
          <p:cNvSpPr txBox="1">
            <a:spLocks noChangeArrowheads="1"/>
          </p:cNvSpPr>
          <p:nvPr/>
        </p:nvSpPr>
        <p:spPr bwMode="auto">
          <a:xfrm>
            <a:off x="5752353" y="1066800"/>
            <a:ext cx="1092947" cy="261610"/>
          </a:xfrm>
          <a:prstGeom prst="rect">
            <a:avLst/>
          </a:prstGeom>
          <a:noFill/>
          <a:ln w="38100" cap="sq" algn="ctr">
            <a:noFill/>
            <a:miter lim="800000"/>
            <a:headEnd/>
            <a:tailEnd/>
          </a:ln>
        </p:spPr>
        <p:txBody>
          <a:bodyPr wrap="square">
            <a:spAutoFit/>
          </a:bodyPr>
          <a:lstStyle/>
          <a:p>
            <a:pPr>
              <a:defRPr/>
            </a:pPr>
            <a:r>
              <a:rPr lang="en-US" sz="1100" dirty="0">
                <a:solidFill>
                  <a:schemeClr val="tx1"/>
                </a:solidFill>
                <a:latin typeface="+mn-lt"/>
              </a:rPr>
              <a:t>Electronics</a:t>
            </a:r>
          </a:p>
        </p:txBody>
      </p:sp>
      <p:sp>
        <p:nvSpPr>
          <p:cNvPr id="22" name="Text Box 8"/>
          <p:cNvSpPr txBox="1">
            <a:spLocks noChangeArrowheads="1"/>
          </p:cNvSpPr>
          <p:nvPr/>
        </p:nvSpPr>
        <p:spPr bwMode="auto">
          <a:xfrm>
            <a:off x="4975412" y="5163979"/>
            <a:ext cx="510988" cy="261610"/>
          </a:xfrm>
          <a:prstGeom prst="rect">
            <a:avLst/>
          </a:prstGeom>
          <a:noFill/>
          <a:ln w="38100" cap="sq" algn="ctr">
            <a:noFill/>
            <a:miter lim="800000"/>
            <a:headEnd/>
            <a:tailEnd/>
          </a:ln>
        </p:spPr>
        <p:txBody>
          <a:bodyPr wrap="square">
            <a:spAutoFit/>
          </a:bodyPr>
          <a:lstStyle/>
          <a:p>
            <a:pPr>
              <a:defRPr/>
            </a:pPr>
            <a:r>
              <a:rPr lang="en-US" sz="1100" dirty="0">
                <a:solidFill>
                  <a:schemeClr val="tx1"/>
                </a:solidFill>
                <a:latin typeface="+mn-lt"/>
              </a:rPr>
              <a:t>PDA</a:t>
            </a:r>
          </a:p>
        </p:txBody>
      </p:sp>
      <p:sp>
        <p:nvSpPr>
          <p:cNvPr id="23" name="Text Box 9"/>
          <p:cNvSpPr txBox="1">
            <a:spLocks noChangeArrowheads="1"/>
          </p:cNvSpPr>
          <p:nvPr/>
        </p:nvSpPr>
        <p:spPr bwMode="auto">
          <a:xfrm>
            <a:off x="6400800" y="5163979"/>
            <a:ext cx="723900" cy="261610"/>
          </a:xfrm>
          <a:prstGeom prst="rect">
            <a:avLst/>
          </a:prstGeom>
          <a:noFill/>
          <a:ln w="38100" cap="sq" algn="ctr">
            <a:noFill/>
            <a:miter lim="800000"/>
            <a:headEnd/>
            <a:tailEnd/>
          </a:ln>
        </p:spPr>
        <p:txBody>
          <a:bodyPr wrap="square">
            <a:spAutoFit/>
          </a:bodyPr>
          <a:lstStyle/>
          <a:p>
            <a:pPr>
              <a:defRPr/>
            </a:pPr>
            <a:r>
              <a:rPr lang="en-US" sz="1100" dirty="0">
                <a:solidFill>
                  <a:schemeClr val="tx1"/>
                </a:solidFill>
                <a:latin typeface="+mn-lt"/>
              </a:rPr>
              <a:t>Umbrella</a:t>
            </a:r>
          </a:p>
        </p:txBody>
      </p:sp>
      <p:sp>
        <p:nvSpPr>
          <p:cNvPr id="24" name="Line 10"/>
          <p:cNvSpPr>
            <a:spLocks noChangeShapeType="1"/>
          </p:cNvSpPr>
          <p:nvPr/>
        </p:nvSpPr>
        <p:spPr bwMode="auto">
          <a:xfrm flipV="1">
            <a:off x="6819900" y="4403725"/>
            <a:ext cx="0" cy="685800"/>
          </a:xfrm>
          <a:prstGeom prst="line">
            <a:avLst/>
          </a:prstGeom>
          <a:noFill/>
          <a:ln w="38100" cap="sq">
            <a:solidFill>
              <a:schemeClr val="hlink"/>
            </a:solidFill>
            <a:round/>
            <a:headEnd/>
            <a:tailEnd type="triangle" w="med" len="med"/>
          </a:ln>
        </p:spPr>
        <p:txBody>
          <a:bodyPr anchor="ctr">
            <a:spAutoFit/>
          </a:bodyPr>
          <a:lstStyle/>
          <a:p>
            <a:endParaRPr lang="en-US" dirty="0"/>
          </a:p>
        </p:txBody>
      </p:sp>
      <p:sp>
        <p:nvSpPr>
          <p:cNvPr id="25" name="Line 11"/>
          <p:cNvSpPr>
            <a:spLocks noChangeShapeType="1"/>
          </p:cNvSpPr>
          <p:nvPr/>
        </p:nvSpPr>
        <p:spPr bwMode="auto">
          <a:xfrm flipH="1" flipV="1">
            <a:off x="7810500" y="3946525"/>
            <a:ext cx="0" cy="1143000"/>
          </a:xfrm>
          <a:prstGeom prst="line">
            <a:avLst/>
          </a:prstGeom>
          <a:noFill/>
          <a:ln w="38100" cap="sq">
            <a:solidFill>
              <a:schemeClr val="hlink"/>
            </a:solidFill>
            <a:round/>
            <a:headEnd/>
            <a:tailEnd type="triangle" w="med" len="med"/>
          </a:ln>
        </p:spPr>
        <p:txBody>
          <a:bodyPr anchor="ctr">
            <a:spAutoFit/>
          </a:bodyPr>
          <a:lstStyle/>
          <a:p>
            <a:endParaRPr lang="en-US" dirty="0"/>
          </a:p>
        </p:txBody>
      </p:sp>
      <p:sp>
        <p:nvSpPr>
          <p:cNvPr id="26" name="Line 12"/>
          <p:cNvSpPr>
            <a:spLocks noChangeShapeType="1"/>
          </p:cNvSpPr>
          <p:nvPr/>
        </p:nvSpPr>
        <p:spPr bwMode="auto">
          <a:xfrm>
            <a:off x="6362700" y="1355725"/>
            <a:ext cx="0" cy="838200"/>
          </a:xfrm>
          <a:prstGeom prst="line">
            <a:avLst/>
          </a:prstGeom>
          <a:noFill/>
          <a:ln w="38100" cap="sq">
            <a:solidFill>
              <a:schemeClr val="hlink"/>
            </a:solidFill>
            <a:round/>
            <a:headEnd/>
            <a:tailEnd type="triangle" w="med" len="med"/>
          </a:ln>
        </p:spPr>
        <p:txBody>
          <a:bodyPr anchor="ctr">
            <a:spAutoFit/>
          </a:bodyPr>
          <a:lstStyle/>
          <a:p>
            <a:endParaRPr lang="en-US" dirty="0"/>
          </a:p>
        </p:txBody>
      </p:sp>
      <p:sp>
        <p:nvSpPr>
          <p:cNvPr id="27" name="TextBox 15"/>
          <p:cNvSpPr txBox="1">
            <a:spLocks noChangeArrowheads="1"/>
          </p:cNvSpPr>
          <p:nvPr/>
        </p:nvSpPr>
        <p:spPr bwMode="auto">
          <a:xfrm>
            <a:off x="457200" y="6172200"/>
            <a:ext cx="2743200" cy="261610"/>
          </a:xfrm>
          <a:prstGeom prst="rect">
            <a:avLst/>
          </a:prstGeom>
          <a:noFill/>
          <a:ln w="9525">
            <a:noFill/>
            <a:miter lim="800000"/>
            <a:headEnd/>
            <a:tailEnd/>
          </a:ln>
        </p:spPr>
        <p:txBody>
          <a:bodyPr wrap="square">
            <a:spAutoFit/>
          </a:bodyPr>
          <a:lstStyle/>
          <a:p>
            <a:r>
              <a:rPr lang="en-US" sz="1100" dirty="0">
                <a:solidFill>
                  <a:schemeClr val="tx1"/>
                </a:solidFill>
              </a:rPr>
              <a:t>* As measured by AS&amp;E test fixtures</a:t>
            </a:r>
          </a:p>
        </p:txBody>
      </p:sp>
      <p:sp>
        <p:nvSpPr>
          <p:cNvPr id="2" name="Footer Placeholder 1"/>
          <p:cNvSpPr>
            <a:spLocks noGrp="1"/>
          </p:cNvSpPr>
          <p:nvPr>
            <p:ph type="ftr" sz="quarter" idx="3"/>
          </p:nvPr>
        </p:nvSpPr>
        <p:spPr/>
        <p:txBody>
          <a:bodyPr/>
          <a:lstStyle/>
          <a:p>
            <a:r>
              <a:rPr lang="en-US" smtClean="0"/>
              <a:t>Company Confidential</a:t>
            </a:r>
            <a:endParaRPr lang="en-US"/>
          </a:p>
        </p:txBody>
      </p:sp>
      <p:sp>
        <p:nvSpPr>
          <p:cNvPr id="3" name="Slide Number Placeholder 2"/>
          <p:cNvSpPr>
            <a:spLocks noGrp="1"/>
          </p:cNvSpPr>
          <p:nvPr>
            <p:ph type="sldNum" sz="quarter" idx="4"/>
          </p:nvPr>
        </p:nvSpPr>
        <p:spPr/>
        <p:txBody>
          <a:bodyPr/>
          <a:lstStyle/>
          <a:p>
            <a:fld id="{616262A6-BA6B-4F88-88A8-39F04DCC4DC5}" type="slidenum">
              <a:rPr lang="en-US" smtClean="0"/>
              <a:t>5</a:t>
            </a:fld>
            <a:endParaRPr lang="en-US"/>
          </a:p>
        </p:txBody>
      </p:sp>
    </p:spTree>
    <p:extLst>
      <p:ext uri="{BB962C8B-B14F-4D97-AF65-F5344CB8AC3E}">
        <p14:creationId xmlns:p14="http://schemas.microsoft.com/office/powerpoint/2010/main" val="2565266586"/>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4" name="Rectangle 3"/>
          <p:cNvSpPr>
            <a:spLocks noGrp="1" noChangeArrowheads="1"/>
          </p:cNvSpPr>
          <p:nvPr>
            <p:ph type="title"/>
          </p:nvPr>
        </p:nvSpPr>
        <p:spPr/>
        <p:txBody>
          <a:bodyPr/>
          <a:lstStyle/>
          <a:p>
            <a:pPr eaLnBrk="1" hangingPunct="1"/>
            <a:r>
              <a:rPr lang="en-US" dirty="0" smtClean="0"/>
              <a:t>Gemini Parcel X-ray Inspection Systems</a:t>
            </a:r>
          </a:p>
        </p:txBody>
      </p:sp>
      <p:sp>
        <p:nvSpPr>
          <p:cNvPr id="34825" name="Rectangle 4"/>
          <p:cNvSpPr>
            <a:spLocks noGrp="1" noChangeArrowheads="1"/>
          </p:cNvSpPr>
          <p:nvPr>
            <p:ph idx="1"/>
          </p:nvPr>
        </p:nvSpPr>
        <p:spPr>
          <a:xfrm>
            <a:off x="381000" y="1066800"/>
            <a:ext cx="5143500" cy="5105400"/>
          </a:xfrm>
        </p:spPr>
        <p:txBody>
          <a:bodyPr/>
          <a:lstStyle/>
          <a:p>
            <a:r>
              <a:rPr lang="en-US" dirty="0" smtClean="0"/>
              <a:t>Combination of two technologies</a:t>
            </a:r>
          </a:p>
          <a:p>
            <a:pPr lvl="1"/>
            <a:r>
              <a:rPr lang="en-US" dirty="0" smtClean="0"/>
              <a:t>Dual-energy transmission and Z Backscatter</a:t>
            </a:r>
          </a:p>
          <a:p>
            <a:r>
              <a:rPr lang="en-US" dirty="0" smtClean="0"/>
              <a:t>Superior threat detection</a:t>
            </a:r>
          </a:p>
          <a:p>
            <a:pPr lvl="1"/>
            <a:r>
              <a:rPr lang="en-US" dirty="0" smtClean="0"/>
              <a:t>Transmission with dual-energy provides high resolution images </a:t>
            </a:r>
          </a:p>
          <a:p>
            <a:pPr lvl="2"/>
            <a:r>
              <a:rPr lang="en-US" dirty="0" smtClean="0"/>
              <a:t>Excellent detection of metals - guns, knives, and wires</a:t>
            </a:r>
          </a:p>
          <a:p>
            <a:pPr lvl="1"/>
            <a:r>
              <a:rPr lang="en-US" dirty="0" smtClean="0"/>
              <a:t>Z Backscatter provides enhanced detection</a:t>
            </a:r>
            <a:br>
              <a:rPr lang="en-US" dirty="0" smtClean="0"/>
            </a:br>
            <a:r>
              <a:rPr lang="en-US" dirty="0" smtClean="0"/>
              <a:t>of explosives, drugs, and plastic weapons</a:t>
            </a:r>
          </a:p>
          <a:p>
            <a:pPr lvl="1"/>
            <a:r>
              <a:rPr lang="en-US" dirty="0" smtClean="0"/>
              <a:t>Together: improved detection over Transmission-only systems</a:t>
            </a:r>
          </a:p>
          <a:p>
            <a:r>
              <a:rPr lang="en-US" dirty="0" smtClean="0"/>
              <a:t>Operational Benefits</a:t>
            </a:r>
          </a:p>
          <a:p>
            <a:pPr lvl="1"/>
            <a:r>
              <a:rPr lang="en-US" dirty="0" smtClean="0"/>
              <a:t>Faster, better image interpretation</a:t>
            </a:r>
          </a:p>
          <a:p>
            <a:pPr lvl="1"/>
            <a:r>
              <a:rPr lang="en-US" dirty="0" smtClean="0"/>
              <a:t>Fewer opened bags</a:t>
            </a:r>
          </a:p>
        </p:txBody>
      </p:sp>
      <p:pic>
        <p:nvPicPr>
          <p:cNvPr id="12" name="Picture 13" descr="Gemini7555_030 threat PPT"/>
          <p:cNvPicPr>
            <a:picLocks noChangeAspect="1" noChangeArrowheads="1"/>
          </p:cNvPicPr>
          <p:nvPr/>
        </p:nvPicPr>
        <p:blipFill>
          <a:blip r:embed="rId3" cstate="print"/>
          <a:srcRect l="1875" r="4584" b="4163"/>
          <a:stretch>
            <a:fillRect/>
          </a:stretch>
        </p:blipFill>
        <p:spPr bwMode="auto">
          <a:xfrm>
            <a:off x="6450013" y="2370138"/>
            <a:ext cx="2138362" cy="1973262"/>
          </a:xfrm>
          <a:prstGeom prst="rect">
            <a:avLst/>
          </a:prstGeom>
          <a:noFill/>
          <a:ln w="9525">
            <a:noFill/>
            <a:miter lim="800000"/>
            <a:headEnd/>
            <a:tailEnd/>
          </a:ln>
        </p:spPr>
      </p:pic>
      <p:pic>
        <p:nvPicPr>
          <p:cNvPr id="13" name="Picture 5" descr="ASE 008 A"/>
          <p:cNvPicPr>
            <a:picLocks noChangeAspect="1" noChangeArrowheads="1"/>
          </p:cNvPicPr>
          <p:nvPr/>
        </p:nvPicPr>
        <p:blipFill>
          <a:blip r:embed="rId4" cstate="print"/>
          <a:srcRect l="9326" t="3621" r="13763" b="6606"/>
          <a:stretch>
            <a:fillRect/>
          </a:stretch>
        </p:blipFill>
        <p:spPr bwMode="auto">
          <a:xfrm>
            <a:off x="5178425" y="762000"/>
            <a:ext cx="2262188" cy="1981200"/>
          </a:xfrm>
          <a:prstGeom prst="rect">
            <a:avLst/>
          </a:prstGeom>
          <a:noFill/>
          <a:ln w="9525">
            <a:noFill/>
            <a:miter lim="800000"/>
            <a:headEnd/>
            <a:tailEnd/>
          </a:ln>
        </p:spPr>
      </p:pic>
      <p:sp>
        <p:nvSpPr>
          <p:cNvPr id="14" name="Text Box 14"/>
          <p:cNvSpPr txBox="1">
            <a:spLocks noChangeArrowheads="1"/>
          </p:cNvSpPr>
          <p:nvPr/>
        </p:nvSpPr>
        <p:spPr bwMode="auto">
          <a:xfrm>
            <a:off x="7239000" y="1524000"/>
            <a:ext cx="1143000" cy="244475"/>
          </a:xfrm>
          <a:prstGeom prst="rect">
            <a:avLst/>
          </a:prstGeom>
          <a:noFill/>
          <a:ln w="38100" cap="sq" algn="ctr">
            <a:noFill/>
            <a:miter lim="800000"/>
            <a:headEnd/>
            <a:tailEnd/>
          </a:ln>
        </p:spPr>
        <p:txBody>
          <a:bodyPr>
            <a:spAutoFit/>
          </a:bodyPr>
          <a:lstStyle/>
          <a:p>
            <a:pPr>
              <a:defRPr/>
            </a:pPr>
            <a:r>
              <a:rPr lang="en-US" sz="1000" dirty="0">
                <a:solidFill>
                  <a:schemeClr val="tx1"/>
                </a:solidFill>
                <a:latin typeface="+mn-lt"/>
              </a:rPr>
              <a:t>Gemini 6040</a:t>
            </a:r>
          </a:p>
        </p:txBody>
      </p:sp>
      <p:sp>
        <p:nvSpPr>
          <p:cNvPr id="15" name="Text Box 15"/>
          <p:cNvSpPr txBox="1">
            <a:spLocks noChangeArrowheads="1"/>
          </p:cNvSpPr>
          <p:nvPr/>
        </p:nvSpPr>
        <p:spPr bwMode="auto">
          <a:xfrm>
            <a:off x="5715000" y="3124200"/>
            <a:ext cx="1143000" cy="244475"/>
          </a:xfrm>
          <a:prstGeom prst="rect">
            <a:avLst/>
          </a:prstGeom>
          <a:noFill/>
          <a:ln w="38100" cap="sq" algn="ctr">
            <a:noFill/>
            <a:miter lim="800000"/>
            <a:headEnd/>
            <a:tailEnd/>
          </a:ln>
        </p:spPr>
        <p:txBody>
          <a:bodyPr>
            <a:spAutoFit/>
          </a:bodyPr>
          <a:lstStyle/>
          <a:p>
            <a:pPr>
              <a:defRPr/>
            </a:pPr>
            <a:r>
              <a:rPr lang="en-US" sz="1000" dirty="0">
                <a:solidFill>
                  <a:schemeClr val="tx1"/>
                </a:solidFill>
                <a:latin typeface="+mn-lt"/>
              </a:rPr>
              <a:t>Gemini 7555</a:t>
            </a:r>
          </a:p>
        </p:txBody>
      </p:sp>
      <p:sp>
        <p:nvSpPr>
          <p:cNvPr id="17" name="Text Box 17"/>
          <p:cNvSpPr txBox="1">
            <a:spLocks noChangeArrowheads="1"/>
          </p:cNvSpPr>
          <p:nvPr/>
        </p:nvSpPr>
        <p:spPr bwMode="auto">
          <a:xfrm>
            <a:off x="4724400" y="5943600"/>
            <a:ext cx="1143000" cy="244475"/>
          </a:xfrm>
          <a:prstGeom prst="rect">
            <a:avLst/>
          </a:prstGeom>
          <a:noFill/>
          <a:ln w="38100" cap="sq" algn="ctr">
            <a:noFill/>
            <a:miter lim="800000"/>
            <a:headEnd/>
            <a:tailEnd/>
          </a:ln>
        </p:spPr>
        <p:txBody>
          <a:bodyPr>
            <a:spAutoFit/>
          </a:bodyPr>
          <a:lstStyle/>
          <a:p>
            <a:pPr>
              <a:defRPr/>
            </a:pPr>
            <a:r>
              <a:rPr lang="en-US" sz="1000" dirty="0">
                <a:solidFill>
                  <a:schemeClr val="tx1"/>
                </a:solidFill>
                <a:latin typeface="+mn-lt"/>
              </a:rPr>
              <a:t>Gemini 100100</a:t>
            </a:r>
          </a:p>
        </p:txBody>
      </p:sp>
      <p:pic>
        <p:nvPicPr>
          <p:cNvPr id="18" name="Picture 17" descr="K:\Marketing\System Photos &amp; Illustrations\Parcel\Gemini\Gemini100100\Gem100100_857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66185" y="4000500"/>
            <a:ext cx="2715815" cy="2209800"/>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3"/>
          </p:nvPr>
        </p:nvSpPr>
        <p:spPr/>
        <p:txBody>
          <a:bodyPr/>
          <a:lstStyle/>
          <a:p>
            <a:r>
              <a:rPr lang="en-US" smtClean="0"/>
              <a:t>Company Confidential</a:t>
            </a:r>
            <a:endParaRPr lang="en-US"/>
          </a:p>
        </p:txBody>
      </p:sp>
      <p:sp>
        <p:nvSpPr>
          <p:cNvPr id="3" name="Slide Number Placeholder 2"/>
          <p:cNvSpPr>
            <a:spLocks noGrp="1"/>
          </p:cNvSpPr>
          <p:nvPr>
            <p:ph type="sldNum" sz="quarter" idx="4"/>
          </p:nvPr>
        </p:nvSpPr>
        <p:spPr/>
        <p:txBody>
          <a:bodyPr/>
          <a:lstStyle/>
          <a:p>
            <a:fld id="{616262A6-BA6B-4F88-88A8-39F04DCC4DC5}" type="slidenum">
              <a:rPr lang="en-US" smtClean="0"/>
              <a:t>6</a:t>
            </a:fld>
            <a:endParaRPr lang="en-US"/>
          </a:p>
        </p:txBody>
      </p:sp>
    </p:spTree>
    <p:extLst>
      <p:ext uri="{BB962C8B-B14F-4D97-AF65-F5344CB8AC3E}">
        <p14:creationId xmlns:p14="http://schemas.microsoft.com/office/powerpoint/2010/main" val="2751089090"/>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Sample Gemini Images vs Dual-View Images</a:t>
            </a:r>
            <a:endParaRPr lang="en-US" dirty="0"/>
          </a:p>
        </p:txBody>
      </p:sp>
      <p:sp>
        <p:nvSpPr>
          <p:cNvPr id="7" name="Subtitle 6"/>
          <p:cNvSpPr>
            <a:spLocks noGrp="1"/>
          </p:cNvSpPr>
          <p:nvPr>
            <p:ph type="subTitle" idx="1"/>
          </p:nvPr>
        </p:nvSpPr>
        <p:spPr/>
        <p:txBody>
          <a:bodyPr/>
          <a:lstStyle/>
          <a:p>
            <a:r>
              <a:rPr lang="en-US" dirty="0" smtClean="0"/>
              <a:t>The following images compare Gemini Images with the two views seen by typical Dual-View systems</a:t>
            </a:r>
            <a:endParaRPr lang="en-US" dirty="0"/>
          </a:p>
        </p:txBody>
      </p:sp>
      <p:sp>
        <p:nvSpPr>
          <p:cNvPr id="2" name="Footer Placeholder 1"/>
          <p:cNvSpPr>
            <a:spLocks noGrp="1"/>
          </p:cNvSpPr>
          <p:nvPr>
            <p:ph type="ftr" sz="quarter" idx="3"/>
          </p:nvPr>
        </p:nvSpPr>
        <p:spPr/>
        <p:txBody>
          <a:bodyPr/>
          <a:lstStyle/>
          <a:p>
            <a:r>
              <a:rPr lang="en-US" smtClean="0"/>
              <a:t>Company Confidential</a:t>
            </a:r>
            <a:endParaRPr lang="en-US"/>
          </a:p>
        </p:txBody>
      </p:sp>
      <p:sp>
        <p:nvSpPr>
          <p:cNvPr id="3" name="Slide Number Placeholder 2"/>
          <p:cNvSpPr>
            <a:spLocks noGrp="1"/>
          </p:cNvSpPr>
          <p:nvPr>
            <p:ph type="sldNum" sz="quarter" idx="4"/>
          </p:nvPr>
        </p:nvSpPr>
        <p:spPr/>
        <p:txBody>
          <a:bodyPr/>
          <a:lstStyle/>
          <a:p>
            <a:fld id="{616262A6-BA6B-4F88-88A8-39F04DCC4DC5}" type="slidenum">
              <a:rPr lang="en-US" smtClean="0"/>
              <a:t>7</a:t>
            </a:fld>
            <a:endParaRPr lang="en-US"/>
          </a:p>
        </p:txBody>
      </p:sp>
    </p:spTree>
    <p:extLst>
      <p:ext uri="{BB962C8B-B14F-4D97-AF65-F5344CB8AC3E}">
        <p14:creationId xmlns:p14="http://schemas.microsoft.com/office/powerpoint/2010/main" val="1703583921"/>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Dual-View Images Miss Hidden Water Bottle</a:t>
            </a:r>
            <a:endParaRPr lang="en-US" dirty="0"/>
          </a:p>
        </p:txBody>
      </p:sp>
      <p:pic>
        <p:nvPicPr>
          <p:cNvPr id="8"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4739640" y="1647825"/>
            <a:ext cx="4038600" cy="1752600"/>
          </a:xfrm>
          <a:prstGeom prst="rect">
            <a:avLst/>
          </a:prstGeom>
        </p:spPr>
      </p:pic>
      <p:grpSp>
        <p:nvGrpSpPr>
          <p:cNvPr id="12" name="Group 11"/>
          <p:cNvGrpSpPr/>
          <p:nvPr/>
        </p:nvGrpSpPr>
        <p:grpSpPr>
          <a:xfrm>
            <a:off x="792480" y="1131570"/>
            <a:ext cx="3703320" cy="2586990"/>
            <a:chOff x="457200" y="1295400"/>
            <a:chExt cx="4038600" cy="2743200"/>
          </a:xfrm>
        </p:grpSpPr>
        <p:pic>
          <p:nvPicPr>
            <p:cNvPr id="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295400"/>
              <a:ext cx="4038600" cy="2743200"/>
            </a:xfrm>
            <a:prstGeom prst="rect">
              <a:avLst/>
            </a:prstGeom>
            <a:noFill/>
            <a:ln w="9525">
              <a:noFill/>
              <a:miter lim="800000"/>
              <a:headEnd/>
              <a:tailEnd/>
            </a:ln>
          </p:spPr>
        </p:pic>
        <p:sp>
          <p:nvSpPr>
            <p:cNvPr id="11" name="Rectangle 10"/>
            <p:cNvSpPr/>
            <p:nvPr/>
          </p:nvSpPr>
          <p:spPr>
            <a:xfrm>
              <a:off x="628650" y="3676650"/>
              <a:ext cx="885825" cy="307224"/>
            </a:xfrm>
            <a:prstGeom prst="rect">
              <a:avLst/>
            </a:prstGeom>
            <a:solidFill>
              <a:schemeClr val="bg1"/>
            </a:solidFill>
            <a:ln w="28575">
              <a:noFill/>
            </a:ln>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a:p>
          </p:txBody>
        </p:sp>
      </p:grpSp>
      <p:grpSp>
        <p:nvGrpSpPr>
          <p:cNvPr id="2" name="Group 1"/>
          <p:cNvGrpSpPr/>
          <p:nvPr/>
        </p:nvGrpSpPr>
        <p:grpSpPr>
          <a:xfrm>
            <a:off x="792480" y="3874770"/>
            <a:ext cx="7843986" cy="2445589"/>
            <a:chOff x="792480" y="3874770"/>
            <a:chExt cx="7843986" cy="2445589"/>
          </a:xfrm>
        </p:grpSpPr>
        <p:pic>
          <p:nvPicPr>
            <p:cNvPr id="9"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792480" y="3874770"/>
              <a:ext cx="3703320" cy="2445589"/>
            </a:xfrm>
            <a:prstGeom prst="rect">
              <a:avLst/>
            </a:prstGeom>
          </p:spPr>
        </p:pic>
        <p:pic>
          <p:nvPicPr>
            <p:cNvPr id="1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4597866" y="4179051"/>
              <a:ext cx="4038600" cy="1882775"/>
            </a:xfrm>
            <a:prstGeom prst="rect">
              <a:avLst/>
            </a:prstGeom>
          </p:spPr>
        </p:pic>
        <p:sp>
          <p:nvSpPr>
            <p:cNvPr id="13" name="Oval 12"/>
            <p:cNvSpPr/>
            <p:nvPr/>
          </p:nvSpPr>
          <p:spPr>
            <a:xfrm>
              <a:off x="2773680" y="4038600"/>
              <a:ext cx="1584960" cy="548640"/>
            </a:xfrm>
            <a:prstGeom prst="ellipse">
              <a:avLst/>
            </a:prstGeom>
            <a:noFill/>
            <a:ln w="38100">
              <a:solidFill>
                <a:schemeClr val="accent4"/>
              </a:solidFill>
            </a:ln>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a:p>
          </p:txBody>
        </p:sp>
        <p:sp>
          <p:nvSpPr>
            <p:cNvPr id="14" name="Oval 13"/>
            <p:cNvSpPr/>
            <p:nvPr/>
          </p:nvSpPr>
          <p:spPr>
            <a:xfrm>
              <a:off x="6617166" y="5097564"/>
              <a:ext cx="2019300" cy="617436"/>
            </a:xfrm>
            <a:prstGeom prst="ellipse">
              <a:avLst/>
            </a:prstGeom>
            <a:noFill/>
            <a:ln w="38100">
              <a:solidFill>
                <a:schemeClr val="accent4"/>
              </a:solidFill>
            </a:ln>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a:p>
          </p:txBody>
        </p:sp>
      </p:grpSp>
      <p:sp>
        <p:nvSpPr>
          <p:cNvPr id="15" name="TextBox 14"/>
          <p:cNvSpPr txBox="1"/>
          <p:nvPr/>
        </p:nvSpPr>
        <p:spPr bwMode="auto">
          <a:xfrm rot="16200000">
            <a:off x="-365760" y="2272665"/>
            <a:ext cx="1755606" cy="318135"/>
          </a:xfrm>
          <a:prstGeom prst="rect">
            <a:avLst/>
          </a:prstGeom>
          <a:solidFill>
            <a:schemeClr val="accent5"/>
          </a:solidFill>
          <a:ln w="9525">
            <a:noFill/>
            <a:miter lim="800000"/>
            <a:headEnd/>
            <a:tailEnd/>
          </a:ln>
        </p:spPr>
        <p:txBody>
          <a:bodyPr wrap="square" rtlCol="0">
            <a:spAutoFit/>
          </a:bodyPr>
          <a:lstStyle/>
          <a:p>
            <a:pPr algn="ctr"/>
            <a:r>
              <a:rPr lang="en-US" sz="1400" b="1" dirty="0" smtClean="0">
                <a:solidFill>
                  <a:schemeClr val="bg1"/>
                </a:solidFill>
                <a:latin typeface="Calibri" panose="020F0502020204030204" pitchFamily="34" charset="0"/>
              </a:rPr>
              <a:t>DUAL VIEW IMAGES</a:t>
            </a:r>
          </a:p>
        </p:txBody>
      </p:sp>
      <p:sp>
        <p:nvSpPr>
          <p:cNvPr id="16" name="TextBox 15"/>
          <p:cNvSpPr txBox="1"/>
          <p:nvPr/>
        </p:nvSpPr>
        <p:spPr bwMode="auto">
          <a:xfrm rot="16200000">
            <a:off x="-624565" y="4960359"/>
            <a:ext cx="2273216" cy="307777"/>
          </a:xfrm>
          <a:prstGeom prst="rect">
            <a:avLst/>
          </a:prstGeom>
          <a:solidFill>
            <a:schemeClr val="accent4"/>
          </a:solidFill>
          <a:ln w="9525">
            <a:noFill/>
            <a:miter lim="800000"/>
            <a:headEnd/>
            <a:tailEnd/>
          </a:ln>
        </p:spPr>
        <p:txBody>
          <a:bodyPr wrap="square" rtlCol="0">
            <a:spAutoFit/>
          </a:bodyPr>
          <a:lstStyle/>
          <a:p>
            <a:pPr algn="ctr"/>
            <a:r>
              <a:rPr lang="en-US" sz="1400" b="1" dirty="0" smtClean="0">
                <a:solidFill>
                  <a:schemeClr val="bg1"/>
                </a:solidFill>
                <a:latin typeface="Calibri" panose="020F0502020204030204" pitchFamily="34" charset="0"/>
              </a:rPr>
              <a:t>Z BACKSCATTER IMAGES</a:t>
            </a:r>
          </a:p>
        </p:txBody>
      </p:sp>
      <p:cxnSp>
        <p:nvCxnSpPr>
          <p:cNvPr id="18" name="Straight Connector 17"/>
          <p:cNvCxnSpPr/>
          <p:nvPr/>
        </p:nvCxnSpPr>
        <p:spPr>
          <a:xfrm>
            <a:off x="342900" y="3764280"/>
            <a:ext cx="8435340" cy="0"/>
          </a:xfrm>
          <a:prstGeom prst="line">
            <a:avLst/>
          </a:prstGeom>
        </p:spPr>
        <p:style>
          <a:lnRef idx="1">
            <a:schemeClr val="dk1"/>
          </a:lnRef>
          <a:fillRef idx="0">
            <a:schemeClr val="dk1"/>
          </a:fillRef>
          <a:effectRef idx="0">
            <a:schemeClr val="dk1"/>
          </a:effectRef>
          <a:fontRef idx="minor">
            <a:schemeClr val="tx1"/>
          </a:fontRef>
        </p:style>
      </p:cxnSp>
      <p:sp>
        <p:nvSpPr>
          <p:cNvPr id="3" name="Footer Placeholder 2"/>
          <p:cNvSpPr>
            <a:spLocks noGrp="1"/>
          </p:cNvSpPr>
          <p:nvPr>
            <p:ph type="ftr" sz="quarter" idx="3"/>
          </p:nvPr>
        </p:nvSpPr>
        <p:spPr/>
        <p:txBody>
          <a:bodyPr/>
          <a:lstStyle/>
          <a:p>
            <a:r>
              <a:rPr lang="en-US" smtClean="0"/>
              <a:t>Company Confidential</a:t>
            </a:r>
            <a:endParaRPr lang="en-US"/>
          </a:p>
        </p:txBody>
      </p:sp>
      <p:sp>
        <p:nvSpPr>
          <p:cNvPr id="6" name="Slide Number Placeholder 5"/>
          <p:cNvSpPr>
            <a:spLocks noGrp="1"/>
          </p:cNvSpPr>
          <p:nvPr>
            <p:ph type="sldNum" sz="quarter" idx="4"/>
          </p:nvPr>
        </p:nvSpPr>
        <p:spPr/>
        <p:txBody>
          <a:bodyPr/>
          <a:lstStyle/>
          <a:p>
            <a:fld id="{616262A6-BA6B-4F88-88A8-39F04DCC4DC5}" type="slidenum">
              <a:rPr lang="en-US" smtClean="0"/>
              <a:t>8</a:t>
            </a:fld>
            <a:endParaRPr lang="en-US"/>
          </a:p>
        </p:txBody>
      </p:sp>
    </p:spTree>
    <p:extLst>
      <p:ext uri="{BB962C8B-B14F-4D97-AF65-F5344CB8AC3E}">
        <p14:creationId xmlns:p14="http://schemas.microsoft.com/office/powerpoint/2010/main" val="334297141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Dual-View Images Miss Explosives Hidden in Laptop</a:t>
            </a:r>
            <a:endParaRPr lang="en-US" dirty="0"/>
          </a:p>
        </p:txBody>
      </p:sp>
      <p:sp>
        <p:nvSpPr>
          <p:cNvPr id="15" name="TextBox 14"/>
          <p:cNvSpPr txBox="1"/>
          <p:nvPr/>
        </p:nvSpPr>
        <p:spPr bwMode="auto">
          <a:xfrm rot="16200000">
            <a:off x="-365760" y="2272665"/>
            <a:ext cx="1755606" cy="318135"/>
          </a:xfrm>
          <a:prstGeom prst="rect">
            <a:avLst/>
          </a:prstGeom>
          <a:solidFill>
            <a:schemeClr val="accent5"/>
          </a:solidFill>
          <a:ln w="9525">
            <a:noFill/>
            <a:miter lim="800000"/>
            <a:headEnd/>
            <a:tailEnd/>
          </a:ln>
        </p:spPr>
        <p:txBody>
          <a:bodyPr wrap="square" rtlCol="0">
            <a:spAutoFit/>
          </a:bodyPr>
          <a:lstStyle/>
          <a:p>
            <a:pPr algn="ctr"/>
            <a:r>
              <a:rPr lang="en-US" sz="1400" b="1" dirty="0" smtClean="0">
                <a:solidFill>
                  <a:schemeClr val="bg1"/>
                </a:solidFill>
                <a:latin typeface="Calibri" panose="020F0502020204030204" pitchFamily="34" charset="0"/>
              </a:rPr>
              <a:t>DUAL VIEW IMAGES</a:t>
            </a:r>
          </a:p>
        </p:txBody>
      </p:sp>
      <p:sp>
        <p:nvSpPr>
          <p:cNvPr id="16" name="TextBox 15"/>
          <p:cNvSpPr txBox="1"/>
          <p:nvPr/>
        </p:nvSpPr>
        <p:spPr bwMode="auto">
          <a:xfrm rot="16200000">
            <a:off x="-624565" y="4960359"/>
            <a:ext cx="2273216" cy="307777"/>
          </a:xfrm>
          <a:prstGeom prst="rect">
            <a:avLst/>
          </a:prstGeom>
          <a:solidFill>
            <a:schemeClr val="accent4"/>
          </a:solidFill>
          <a:ln w="9525">
            <a:noFill/>
            <a:miter lim="800000"/>
            <a:headEnd/>
            <a:tailEnd/>
          </a:ln>
        </p:spPr>
        <p:txBody>
          <a:bodyPr wrap="square" rtlCol="0">
            <a:spAutoFit/>
          </a:bodyPr>
          <a:lstStyle/>
          <a:p>
            <a:pPr algn="ctr"/>
            <a:r>
              <a:rPr lang="en-US" sz="1400" b="1" dirty="0" smtClean="0">
                <a:solidFill>
                  <a:schemeClr val="bg1"/>
                </a:solidFill>
                <a:latin typeface="Calibri" panose="020F0502020204030204" pitchFamily="34" charset="0"/>
              </a:rPr>
              <a:t>Z BACKSCATTER IMAGES</a:t>
            </a:r>
          </a:p>
        </p:txBody>
      </p:sp>
      <p:cxnSp>
        <p:nvCxnSpPr>
          <p:cNvPr id="18" name="Straight Connector 17"/>
          <p:cNvCxnSpPr/>
          <p:nvPr/>
        </p:nvCxnSpPr>
        <p:spPr>
          <a:xfrm>
            <a:off x="342900" y="3764280"/>
            <a:ext cx="8435340" cy="0"/>
          </a:xfrm>
          <a:prstGeom prst="line">
            <a:avLst/>
          </a:prstGeom>
        </p:spPr>
        <p:style>
          <a:lnRef idx="1">
            <a:schemeClr val="dk1"/>
          </a:lnRef>
          <a:fillRef idx="0">
            <a:schemeClr val="dk1"/>
          </a:fillRef>
          <a:effectRef idx="0">
            <a:schemeClr val="dk1"/>
          </a:effectRef>
          <a:fontRef idx="minor">
            <a:schemeClr val="tx1"/>
          </a:fontRef>
        </p:style>
      </p:cxnSp>
      <p:pic>
        <p:nvPicPr>
          <p:cNvPr id="17" name="Picture 9"/>
          <p:cNvPicPr>
            <a:picLocks noChangeAspect="1"/>
          </p:cNvPicPr>
          <p:nvPr/>
        </p:nvPicPr>
        <p:blipFill rotWithShape="1">
          <a:blip r:embed="rId2">
            <a:extLst>
              <a:ext uri="{28A0092B-C50C-407E-A947-70E740481C1C}">
                <a14:useLocalDpi xmlns:a14="http://schemas.microsoft.com/office/drawing/2010/main" val="0"/>
              </a:ext>
            </a:extLst>
          </a:blip>
          <a:srcRect t="16245" r="56794"/>
          <a:stretch/>
        </p:blipFill>
        <p:spPr bwMode="auto">
          <a:xfrm>
            <a:off x="4062412" y="1577382"/>
            <a:ext cx="4429370" cy="1600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71612" y="852172"/>
            <a:ext cx="2590800" cy="269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p:nvPr/>
        </p:nvGrpSpPr>
        <p:grpSpPr>
          <a:xfrm>
            <a:off x="1471612" y="3895842"/>
            <a:ext cx="2362200" cy="2536825"/>
            <a:chOff x="1471612" y="3895842"/>
            <a:chExt cx="2362200" cy="2536825"/>
          </a:xfrm>
        </p:grpSpPr>
        <p:pic>
          <p:nvPicPr>
            <p:cNvPr id="21"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71612" y="3895842"/>
              <a:ext cx="2362200" cy="253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p:cNvSpPr/>
            <p:nvPr/>
          </p:nvSpPr>
          <p:spPr>
            <a:xfrm>
              <a:off x="1569720" y="4739640"/>
              <a:ext cx="1382226" cy="1495976"/>
            </a:xfrm>
            <a:prstGeom prst="ellipse">
              <a:avLst/>
            </a:prstGeom>
            <a:noFill/>
            <a:ln w="38100">
              <a:solidFill>
                <a:schemeClr val="accent4"/>
              </a:solidFill>
            </a:ln>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a:p>
          </p:txBody>
        </p:sp>
      </p:grpSp>
      <p:grpSp>
        <p:nvGrpSpPr>
          <p:cNvPr id="6" name="Group 5"/>
          <p:cNvGrpSpPr/>
          <p:nvPr/>
        </p:nvGrpSpPr>
        <p:grpSpPr>
          <a:xfrm>
            <a:off x="4434036" y="4162086"/>
            <a:ext cx="3643164" cy="2088770"/>
            <a:chOff x="4434036" y="4162086"/>
            <a:chExt cx="3643164" cy="2088770"/>
          </a:xfrm>
        </p:grpSpPr>
        <p:pic>
          <p:nvPicPr>
            <p:cNvPr id="20" name="Picture 7"/>
            <p:cNvPicPr>
              <a:picLocks noChangeAspect="1"/>
            </p:cNvPicPr>
            <p:nvPr/>
          </p:nvPicPr>
          <p:blipFill rotWithShape="1">
            <a:blip r:embed="rId5">
              <a:extLst>
                <a:ext uri="{28A0092B-C50C-407E-A947-70E740481C1C}">
                  <a14:useLocalDpi xmlns:a14="http://schemas.microsoft.com/office/drawing/2010/main" val="0"/>
                </a:ext>
              </a:extLst>
            </a:blip>
            <a:srcRect t="1383" r="59171"/>
            <a:stretch/>
          </p:blipFill>
          <p:spPr bwMode="auto">
            <a:xfrm>
              <a:off x="4434036" y="4162086"/>
              <a:ext cx="3643164" cy="2088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Oval 21"/>
            <p:cNvSpPr/>
            <p:nvPr/>
          </p:nvSpPr>
          <p:spPr>
            <a:xfrm>
              <a:off x="4450080" y="4739640"/>
              <a:ext cx="3032760" cy="960120"/>
            </a:xfrm>
            <a:prstGeom prst="ellipse">
              <a:avLst/>
            </a:prstGeom>
            <a:noFill/>
            <a:ln w="38100">
              <a:solidFill>
                <a:schemeClr val="accent4"/>
              </a:solidFill>
            </a:ln>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a:p>
          </p:txBody>
        </p:sp>
      </p:grpSp>
      <p:sp>
        <p:nvSpPr>
          <p:cNvPr id="7" name="Footer Placeholder 6"/>
          <p:cNvSpPr>
            <a:spLocks noGrp="1"/>
          </p:cNvSpPr>
          <p:nvPr>
            <p:ph type="ftr" sz="quarter" idx="3"/>
          </p:nvPr>
        </p:nvSpPr>
        <p:spPr/>
        <p:txBody>
          <a:bodyPr/>
          <a:lstStyle/>
          <a:p>
            <a:r>
              <a:rPr lang="en-US" smtClean="0"/>
              <a:t>Company Confidential</a:t>
            </a:r>
            <a:endParaRPr lang="en-US"/>
          </a:p>
        </p:txBody>
      </p:sp>
      <p:sp>
        <p:nvSpPr>
          <p:cNvPr id="8" name="Slide Number Placeholder 7"/>
          <p:cNvSpPr>
            <a:spLocks noGrp="1"/>
          </p:cNvSpPr>
          <p:nvPr>
            <p:ph type="sldNum" sz="quarter" idx="4"/>
          </p:nvPr>
        </p:nvSpPr>
        <p:spPr/>
        <p:txBody>
          <a:bodyPr/>
          <a:lstStyle/>
          <a:p>
            <a:fld id="{616262A6-BA6B-4F88-88A8-39F04DCC4DC5}" type="slidenum">
              <a:rPr lang="en-US" smtClean="0"/>
              <a:t>9</a:t>
            </a:fld>
            <a:endParaRPr lang="en-US"/>
          </a:p>
        </p:txBody>
      </p:sp>
    </p:spTree>
    <p:extLst>
      <p:ext uri="{BB962C8B-B14F-4D97-AF65-F5344CB8AC3E}">
        <p14:creationId xmlns:p14="http://schemas.microsoft.com/office/powerpoint/2010/main" val="3803440691"/>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Dual-View Images Miss Glock Handgun</a:t>
            </a:r>
            <a:endParaRPr lang="en-US" dirty="0"/>
          </a:p>
        </p:txBody>
      </p:sp>
      <p:sp>
        <p:nvSpPr>
          <p:cNvPr id="15" name="TextBox 14"/>
          <p:cNvSpPr txBox="1"/>
          <p:nvPr/>
        </p:nvSpPr>
        <p:spPr bwMode="auto">
          <a:xfrm rot="16200000">
            <a:off x="-365760" y="2272665"/>
            <a:ext cx="1755606" cy="318135"/>
          </a:xfrm>
          <a:prstGeom prst="rect">
            <a:avLst/>
          </a:prstGeom>
          <a:solidFill>
            <a:schemeClr val="accent5"/>
          </a:solidFill>
          <a:ln w="9525">
            <a:noFill/>
            <a:miter lim="800000"/>
            <a:headEnd/>
            <a:tailEnd/>
          </a:ln>
        </p:spPr>
        <p:txBody>
          <a:bodyPr wrap="square" rtlCol="0">
            <a:spAutoFit/>
          </a:bodyPr>
          <a:lstStyle/>
          <a:p>
            <a:pPr algn="ctr"/>
            <a:r>
              <a:rPr lang="en-US" sz="1400" b="1" dirty="0" smtClean="0">
                <a:solidFill>
                  <a:schemeClr val="bg1"/>
                </a:solidFill>
                <a:latin typeface="Calibri" panose="020F0502020204030204" pitchFamily="34" charset="0"/>
              </a:rPr>
              <a:t>DUAL VIEW IMAGES</a:t>
            </a:r>
          </a:p>
        </p:txBody>
      </p:sp>
      <p:sp>
        <p:nvSpPr>
          <p:cNvPr id="16" name="TextBox 15"/>
          <p:cNvSpPr txBox="1"/>
          <p:nvPr/>
        </p:nvSpPr>
        <p:spPr bwMode="auto">
          <a:xfrm rot="16200000">
            <a:off x="-624565" y="4960359"/>
            <a:ext cx="2273216" cy="307777"/>
          </a:xfrm>
          <a:prstGeom prst="rect">
            <a:avLst/>
          </a:prstGeom>
          <a:solidFill>
            <a:schemeClr val="accent4"/>
          </a:solidFill>
          <a:ln w="9525">
            <a:noFill/>
            <a:miter lim="800000"/>
            <a:headEnd/>
            <a:tailEnd/>
          </a:ln>
        </p:spPr>
        <p:txBody>
          <a:bodyPr wrap="square" rtlCol="0">
            <a:spAutoFit/>
          </a:bodyPr>
          <a:lstStyle/>
          <a:p>
            <a:pPr algn="ctr"/>
            <a:r>
              <a:rPr lang="en-US" sz="1400" b="1" dirty="0" smtClean="0">
                <a:solidFill>
                  <a:schemeClr val="bg1"/>
                </a:solidFill>
                <a:latin typeface="Calibri" panose="020F0502020204030204" pitchFamily="34" charset="0"/>
              </a:rPr>
              <a:t>Z BACKSCATTER IMAGES</a:t>
            </a:r>
          </a:p>
        </p:txBody>
      </p:sp>
      <p:cxnSp>
        <p:nvCxnSpPr>
          <p:cNvPr id="18" name="Straight Connector 17"/>
          <p:cNvCxnSpPr/>
          <p:nvPr/>
        </p:nvCxnSpPr>
        <p:spPr>
          <a:xfrm>
            <a:off x="342900" y="3764280"/>
            <a:ext cx="8435340" cy="0"/>
          </a:xfrm>
          <a:prstGeom prst="line">
            <a:avLst/>
          </a:prstGeom>
        </p:spPr>
        <p:style>
          <a:lnRef idx="1">
            <a:schemeClr val="dk1"/>
          </a:lnRef>
          <a:fillRef idx="0">
            <a:schemeClr val="dk1"/>
          </a:fillRef>
          <a:effectRef idx="0">
            <a:schemeClr val="dk1"/>
          </a:effectRef>
          <a:fontRef idx="minor">
            <a:schemeClr val="tx1"/>
          </a:fontRef>
        </p:style>
      </p:cxnSp>
      <p:pic>
        <p:nvPicPr>
          <p:cNvPr id="13"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90318" y="1638414"/>
            <a:ext cx="3048000" cy="188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p:cNvPicPr>
            <a:picLocks noChangeAspect="1"/>
          </p:cNvPicPr>
          <p:nvPr/>
        </p:nvPicPr>
        <p:blipFill rotWithShape="1">
          <a:blip r:embed="rId3">
            <a:extLst>
              <a:ext uri="{28A0092B-C50C-407E-A947-70E740481C1C}">
                <a14:useLocalDpi xmlns:a14="http://schemas.microsoft.com/office/drawing/2010/main" val="0"/>
              </a:ext>
            </a:extLst>
          </a:blip>
          <a:srcRect b="5049"/>
          <a:stretch/>
        </p:blipFill>
        <p:spPr bwMode="auto">
          <a:xfrm rot="5400000">
            <a:off x="1796807" y="893507"/>
            <a:ext cx="1876425" cy="352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42656" y="4266839"/>
            <a:ext cx="3743325"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p:nvPr/>
        </p:nvGrpSpPr>
        <p:grpSpPr>
          <a:xfrm>
            <a:off x="972185" y="4219025"/>
            <a:ext cx="3303587" cy="1739900"/>
            <a:chOff x="4914106" y="4209690"/>
            <a:chExt cx="3303587" cy="1739900"/>
          </a:xfrm>
        </p:grpSpPr>
        <p:pic>
          <p:nvPicPr>
            <p:cNvPr id="24" name="Picture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5695950" y="3427846"/>
              <a:ext cx="1739900" cy="330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Oval 24"/>
            <p:cNvSpPr/>
            <p:nvPr/>
          </p:nvSpPr>
          <p:spPr>
            <a:xfrm>
              <a:off x="5715000" y="4549140"/>
              <a:ext cx="1767840" cy="960120"/>
            </a:xfrm>
            <a:prstGeom prst="ellipse">
              <a:avLst/>
            </a:prstGeom>
            <a:noFill/>
            <a:ln w="38100">
              <a:solidFill>
                <a:schemeClr val="accent4"/>
              </a:solidFill>
            </a:ln>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a:p>
          </p:txBody>
        </p:sp>
      </p:grpSp>
      <p:sp>
        <p:nvSpPr>
          <p:cNvPr id="2" name="Footer Placeholder 1"/>
          <p:cNvSpPr>
            <a:spLocks noGrp="1"/>
          </p:cNvSpPr>
          <p:nvPr>
            <p:ph type="ftr" sz="quarter" idx="3"/>
          </p:nvPr>
        </p:nvSpPr>
        <p:spPr/>
        <p:txBody>
          <a:bodyPr/>
          <a:lstStyle/>
          <a:p>
            <a:r>
              <a:rPr lang="en-US" smtClean="0"/>
              <a:t>Company Confidential</a:t>
            </a:r>
            <a:endParaRPr lang="en-US"/>
          </a:p>
        </p:txBody>
      </p:sp>
      <p:sp>
        <p:nvSpPr>
          <p:cNvPr id="6" name="Slide Number Placeholder 5"/>
          <p:cNvSpPr>
            <a:spLocks noGrp="1"/>
          </p:cNvSpPr>
          <p:nvPr>
            <p:ph type="sldNum" sz="quarter" idx="4"/>
          </p:nvPr>
        </p:nvSpPr>
        <p:spPr/>
        <p:txBody>
          <a:bodyPr/>
          <a:lstStyle/>
          <a:p>
            <a:fld id="{616262A6-BA6B-4F88-88A8-39F04DCC4DC5}" type="slidenum">
              <a:rPr lang="en-US" smtClean="0"/>
              <a:t>10</a:t>
            </a:fld>
            <a:endParaRPr lang="en-US"/>
          </a:p>
        </p:txBody>
      </p:sp>
    </p:spTree>
    <p:extLst>
      <p:ext uri="{BB962C8B-B14F-4D97-AF65-F5344CB8AC3E}">
        <p14:creationId xmlns:p14="http://schemas.microsoft.com/office/powerpoint/2010/main" val="403819221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Dual-View Images Miss Explosives</a:t>
            </a:r>
            <a:endParaRPr lang="en-US" dirty="0"/>
          </a:p>
        </p:txBody>
      </p:sp>
      <p:pic>
        <p:nvPicPr>
          <p:cNvPr id="21" name="Picture 9"/>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48843"/>
          <a:stretch/>
        </p:blipFill>
        <p:spPr>
          <a:xfrm>
            <a:off x="3821578" y="4048759"/>
            <a:ext cx="4210050" cy="2187575"/>
          </a:xfrm>
        </p:spPr>
      </p:pic>
      <p:sp>
        <p:nvSpPr>
          <p:cNvPr id="15" name="TextBox 14"/>
          <p:cNvSpPr txBox="1"/>
          <p:nvPr/>
        </p:nvSpPr>
        <p:spPr bwMode="auto">
          <a:xfrm rot="16200000">
            <a:off x="-365760" y="2272665"/>
            <a:ext cx="1755606" cy="318135"/>
          </a:xfrm>
          <a:prstGeom prst="rect">
            <a:avLst/>
          </a:prstGeom>
          <a:solidFill>
            <a:schemeClr val="accent5"/>
          </a:solidFill>
          <a:ln w="9525">
            <a:noFill/>
            <a:miter lim="800000"/>
            <a:headEnd/>
            <a:tailEnd/>
          </a:ln>
        </p:spPr>
        <p:txBody>
          <a:bodyPr wrap="square" rtlCol="0">
            <a:spAutoFit/>
          </a:bodyPr>
          <a:lstStyle/>
          <a:p>
            <a:pPr algn="ctr"/>
            <a:r>
              <a:rPr lang="en-US" sz="1400" b="1" dirty="0" smtClean="0">
                <a:solidFill>
                  <a:schemeClr val="bg1"/>
                </a:solidFill>
                <a:latin typeface="Calibri" panose="020F0502020204030204" pitchFamily="34" charset="0"/>
              </a:rPr>
              <a:t>DUAL VIEW IMAGES</a:t>
            </a:r>
          </a:p>
        </p:txBody>
      </p:sp>
      <p:sp>
        <p:nvSpPr>
          <p:cNvPr id="16" name="TextBox 15"/>
          <p:cNvSpPr txBox="1"/>
          <p:nvPr/>
        </p:nvSpPr>
        <p:spPr bwMode="auto">
          <a:xfrm rot="16200000">
            <a:off x="-624565" y="4960359"/>
            <a:ext cx="2273216" cy="307777"/>
          </a:xfrm>
          <a:prstGeom prst="rect">
            <a:avLst/>
          </a:prstGeom>
          <a:solidFill>
            <a:schemeClr val="accent4"/>
          </a:solidFill>
          <a:ln w="9525">
            <a:noFill/>
            <a:miter lim="800000"/>
            <a:headEnd/>
            <a:tailEnd/>
          </a:ln>
        </p:spPr>
        <p:txBody>
          <a:bodyPr wrap="square" rtlCol="0">
            <a:spAutoFit/>
          </a:bodyPr>
          <a:lstStyle/>
          <a:p>
            <a:pPr algn="ctr"/>
            <a:r>
              <a:rPr lang="en-US" sz="1400" b="1" dirty="0" smtClean="0">
                <a:solidFill>
                  <a:schemeClr val="bg1"/>
                </a:solidFill>
                <a:latin typeface="Calibri" panose="020F0502020204030204" pitchFamily="34" charset="0"/>
              </a:rPr>
              <a:t>Z BACKSCATTER IMAGES</a:t>
            </a:r>
          </a:p>
        </p:txBody>
      </p:sp>
      <p:cxnSp>
        <p:nvCxnSpPr>
          <p:cNvPr id="18" name="Straight Connector 17"/>
          <p:cNvCxnSpPr/>
          <p:nvPr/>
        </p:nvCxnSpPr>
        <p:spPr>
          <a:xfrm>
            <a:off x="342900" y="3764280"/>
            <a:ext cx="8435340" cy="0"/>
          </a:xfrm>
          <a:prstGeom prst="line">
            <a:avLst/>
          </a:prstGeom>
        </p:spPr>
        <p:style>
          <a:lnRef idx="1">
            <a:schemeClr val="dk1"/>
          </a:lnRef>
          <a:fillRef idx="0">
            <a:schemeClr val="dk1"/>
          </a:fillRef>
          <a:effectRef idx="0">
            <a:schemeClr val="dk1"/>
          </a:effectRef>
          <a:fontRef idx="minor">
            <a:schemeClr val="tx1"/>
          </a:fontRef>
        </p:style>
      </p:cxnSp>
      <p:pic>
        <p:nvPicPr>
          <p:cNvPr id="17"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9728" y="1207093"/>
            <a:ext cx="2078937" cy="2329815"/>
          </a:xfrm>
          <a:prstGeom prst="rect">
            <a:avLst/>
          </a:prstGeom>
          <a:noFill/>
          <a:ln w="9525">
            <a:noFill/>
            <a:miter lim="800000"/>
            <a:headEnd/>
            <a:tailEnd/>
          </a:ln>
        </p:spPr>
      </p:pic>
      <p:pic>
        <p:nvPicPr>
          <p:cNvPr id="20" name="Picture 8"/>
          <p:cNvPicPr>
            <a:picLocks noChangeAspect="1" noChangeArrowheads="1"/>
          </p:cNvPicPr>
          <p:nvPr/>
        </p:nvPicPr>
        <p:blipFill rotWithShape="1">
          <a:blip r:embed="rId4">
            <a:extLst>
              <a:ext uri="{28A0092B-C50C-407E-A947-70E740481C1C}">
                <a14:useLocalDpi xmlns:a14="http://schemas.microsoft.com/office/drawing/2010/main" val="0"/>
              </a:ext>
            </a:extLst>
          </a:blip>
          <a:srcRect r="51852"/>
          <a:stretch/>
        </p:blipFill>
        <p:spPr bwMode="auto">
          <a:xfrm>
            <a:off x="4062412" y="1338738"/>
            <a:ext cx="3962400" cy="2185988"/>
          </a:xfrm>
          <a:prstGeom prst="rect">
            <a:avLst/>
          </a:prstGeom>
          <a:noFill/>
          <a:ln w="9525">
            <a:noFill/>
            <a:miter lim="800000"/>
            <a:headEnd/>
            <a:tailEnd/>
          </a:ln>
        </p:spPr>
      </p:pic>
      <p:grpSp>
        <p:nvGrpSpPr>
          <p:cNvPr id="2" name="Group 1"/>
          <p:cNvGrpSpPr/>
          <p:nvPr/>
        </p:nvGrpSpPr>
        <p:grpSpPr>
          <a:xfrm>
            <a:off x="1299728" y="3977639"/>
            <a:ext cx="2078937" cy="2329816"/>
            <a:chOff x="1299728" y="3977639"/>
            <a:chExt cx="2078937" cy="2329816"/>
          </a:xfrm>
        </p:grpSpPr>
        <p:pic>
          <p:nvPicPr>
            <p:cNvPr id="19"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1299728" y="3977639"/>
              <a:ext cx="2078937" cy="2329816"/>
            </a:xfrm>
            <a:prstGeom prst="rect">
              <a:avLst/>
            </a:prstGeom>
          </p:spPr>
        </p:pic>
        <p:sp>
          <p:nvSpPr>
            <p:cNvPr id="22" name="Oval 21"/>
            <p:cNvSpPr/>
            <p:nvPr/>
          </p:nvSpPr>
          <p:spPr>
            <a:xfrm rot="16200000">
              <a:off x="1533595" y="4505257"/>
              <a:ext cx="1847850" cy="1295535"/>
            </a:xfrm>
            <a:prstGeom prst="ellipse">
              <a:avLst/>
            </a:prstGeom>
            <a:noFill/>
            <a:ln w="38100">
              <a:solidFill>
                <a:schemeClr val="accent4"/>
              </a:solidFill>
            </a:ln>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a:p>
          </p:txBody>
        </p:sp>
      </p:grpSp>
      <p:sp>
        <p:nvSpPr>
          <p:cNvPr id="3" name="Footer Placeholder 2"/>
          <p:cNvSpPr>
            <a:spLocks noGrp="1"/>
          </p:cNvSpPr>
          <p:nvPr>
            <p:ph type="ftr" sz="quarter" idx="3"/>
          </p:nvPr>
        </p:nvSpPr>
        <p:spPr/>
        <p:txBody>
          <a:bodyPr/>
          <a:lstStyle/>
          <a:p>
            <a:r>
              <a:rPr lang="en-US" smtClean="0"/>
              <a:t>Company Confidential</a:t>
            </a:r>
            <a:endParaRPr lang="en-US"/>
          </a:p>
        </p:txBody>
      </p:sp>
      <p:sp>
        <p:nvSpPr>
          <p:cNvPr id="6" name="Slide Number Placeholder 5"/>
          <p:cNvSpPr>
            <a:spLocks noGrp="1"/>
          </p:cNvSpPr>
          <p:nvPr>
            <p:ph type="sldNum" sz="quarter" idx="4"/>
          </p:nvPr>
        </p:nvSpPr>
        <p:spPr/>
        <p:txBody>
          <a:bodyPr/>
          <a:lstStyle/>
          <a:p>
            <a:fld id="{616262A6-BA6B-4F88-88A8-39F04DCC4DC5}" type="slidenum">
              <a:rPr lang="en-US" smtClean="0"/>
              <a:t>11</a:t>
            </a:fld>
            <a:endParaRPr lang="en-US"/>
          </a:p>
        </p:txBody>
      </p:sp>
    </p:spTree>
    <p:extLst>
      <p:ext uri="{BB962C8B-B14F-4D97-AF65-F5344CB8AC3E}">
        <p14:creationId xmlns:p14="http://schemas.microsoft.com/office/powerpoint/2010/main" val="236362992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fontScale="90000"/>
          </a:bodyPr>
          <a:lstStyle/>
          <a:p>
            <a:r>
              <a:rPr lang="en-US" dirty="0" smtClean="0"/>
              <a:t>Gemini Images of Concealed Pressure Cooker Bomb </a:t>
            </a:r>
            <a:br>
              <a:rPr lang="en-US" dirty="0" smtClean="0"/>
            </a:br>
            <a:r>
              <a:rPr lang="en-US" sz="2000" dirty="0" smtClean="0"/>
              <a:t>Multiple Angles</a:t>
            </a:r>
            <a:endParaRPr lang="en-US" sz="2000" dirty="0"/>
          </a:p>
        </p:txBody>
      </p:sp>
      <p:sp>
        <p:nvSpPr>
          <p:cNvPr id="2" name="Footer Placeholder 1"/>
          <p:cNvSpPr>
            <a:spLocks noGrp="1"/>
          </p:cNvSpPr>
          <p:nvPr>
            <p:ph type="ftr" sz="quarter" idx="3"/>
          </p:nvPr>
        </p:nvSpPr>
        <p:spPr/>
        <p:txBody>
          <a:bodyPr/>
          <a:lstStyle/>
          <a:p>
            <a:r>
              <a:rPr lang="en-US" smtClean="0"/>
              <a:t>Company Confidential</a:t>
            </a:r>
            <a:endParaRPr lang="en-US"/>
          </a:p>
        </p:txBody>
      </p:sp>
      <p:sp>
        <p:nvSpPr>
          <p:cNvPr id="3" name="Slide Number Placeholder 2"/>
          <p:cNvSpPr>
            <a:spLocks noGrp="1"/>
          </p:cNvSpPr>
          <p:nvPr>
            <p:ph type="sldNum" sz="quarter" idx="4"/>
          </p:nvPr>
        </p:nvSpPr>
        <p:spPr/>
        <p:txBody>
          <a:bodyPr/>
          <a:lstStyle/>
          <a:p>
            <a:fld id="{616262A6-BA6B-4F88-88A8-39F04DCC4DC5}" type="slidenum">
              <a:rPr lang="en-US" smtClean="0"/>
              <a:t>12</a:t>
            </a:fld>
            <a:endParaRPr lang="en-US"/>
          </a:p>
        </p:txBody>
      </p:sp>
    </p:spTree>
    <p:extLst>
      <p:ext uri="{BB962C8B-B14F-4D97-AF65-F5344CB8AC3E}">
        <p14:creationId xmlns:p14="http://schemas.microsoft.com/office/powerpoint/2010/main" val="3526908840"/>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Concealed Pressure Cooker Bomb in Backpack</a:t>
            </a:r>
            <a:endParaRPr lang="en-US" dirty="0"/>
          </a:p>
        </p:txBody>
      </p:sp>
      <p:pic>
        <p:nvPicPr>
          <p:cNvPr id="2" name="Content Placeholder 1"/>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r="52647"/>
          <a:stretch/>
        </p:blipFill>
        <p:spPr>
          <a:xfrm>
            <a:off x="436126" y="3631714"/>
            <a:ext cx="6117073" cy="2824869"/>
          </a:xfrm>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r="53452"/>
          <a:stretch/>
        </p:blipFill>
        <p:spPr>
          <a:xfrm>
            <a:off x="519816" y="915080"/>
            <a:ext cx="5946298" cy="2716635"/>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6537325" y="4151085"/>
            <a:ext cx="2489200" cy="1866900"/>
          </a:xfrm>
          <a:prstGeom prst="rect">
            <a:avLst/>
          </a:prstGeom>
        </p:spPr>
      </p:pic>
      <p:sp>
        <p:nvSpPr>
          <p:cNvPr id="8" name="Rectangle 7"/>
          <p:cNvSpPr/>
          <p:nvPr/>
        </p:nvSpPr>
        <p:spPr>
          <a:xfrm>
            <a:off x="4495801" y="4099435"/>
            <a:ext cx="1251856" cy="1319014"/>
          </a:xfrm>
          <a:prstGeom prst="rect">
            <a:avLst/>
          </a:prstGeom>
          <a:noFill/>
          <a:ln w="28575">
            <a:solidFill>
              <a:schemeClr val="tx2"/>
            </a:solidFill>
          </a:ln>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a:p>
        </p:txBody>
      </p:sp>
      <p:sp>
        <p:nvSpPr>
          <p:cNvPr id="10" name="TextBox 9"/>
          <p:cNvSpPr txBox="1"/>
          <p:nvPr/>
        </p:nvSpPr>
        <p:spPr bwMode="auto">
          <a:xfrm>
            <a:off x="6763179" y="1155586"/>
            <a:ext cx="2037492" cy="2462213"/>
          </a:xfrm>
          <a:prstGeom prst="rect">
            <a:avLst/>
          </a:prstGeom>
          <a:solidFill>
            <a:schemeClr val="tx2"/>
          </a:solidFill>
          <a:ln w="9525">
            <a:noFill/>
            <a:miter lim="800000"/>
            <a:headEnd/>
            <a:tailEnd/>
          </a:ln>
        </p:spPr>
        <p:txBody>
          <a:bodyPr wrap="square" rtlCol="0">
            <a:spAutoFit/>
          </a:bodyPr>
          <a:lstStyle/>
          <a:p>
            <a:r>
              <a:rPr lang="en-US" sz="1400" b="1" dirty="0" smtClean="0">
                <a:solidFill>
                  <a:schemeClr val="bg1"/>
                </a:solidFill>
                <a:latin typeface="Calibri" panose="020F0502020204030204" pitchFamily="34" charset="0"/>
              </a:rPr>
              <a:t>The organic, explosive simulant is concealed by the pressure cooker in the dual-energy image. When viewing the Z Backscatter and Dual-Energy image side-by-side, the explosive and metallic threats in the pressure cooker are easily identified.</a:t>
            </a:r>
          </a:p>
        </p:txBody>
      </p:sp>
      <p:cxnSp>
        <p:nvCxnSpPr>
          <p:cNvPr id="11" name="Straight Arrow Connector 10"/>
          <p:cNvCxnSpPr>
            <a:stCxn id="10" idx="1"/>
          </p:cNvCxnSpPr>
          <p:nvPr/>
        </p:nvCxnSpPr>
        <p:spPr>
          <a:xfrm flipH="1">
            <a:off x="2656114" y="2386693"/>
            <a:ext cx="4107065" cy="312964"/>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13" name="Straight Arrow Connector 12"/>
          <p:cNvCxnSpPr>
            <a:stCxn id="10" idx="2"/>
          </p:cNvCxnSpPr>
          <p:nvPr/>
        </p:nvCxnSpPr>
        <p:spPr>
          <a:xfrm flipH="1">
            <a:off x="2492829" y="3617799"/>
            <a:ext cx="5289096" cy="1811012"/>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sp>
        <p:nvSpPr>
          <p:cNvPr id="14" name="Oval 13"/>
          <p:cNvSpPr/>
          <p:nvPr/>
        </p:nvSpPr>
        <p:spPr>
          <a:xfrm>
            <a:off x="1545771" y="5225143"/>
            <a:ext cx="947058" cy="653143"/>
          </a:xfrm>
          <a:prstGeom prst="ellipse">
            <a:avLst/>
          </a:prstGeom>
          <a:noFill/>
          <a:ln w="28575">
            <a:solidFill>
              <a:schemeClr val="tx2"/>
            </a:solidFill>
          </a:ln>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a:p>
        </p:txBody>
      </p:sp>
      <p:sp>
        <p:nvSpPr>
          <p:cNvPr id="6" name="Footer Placeholder 5"/>
          <p:cNvSpPr>
            <a:spLocks noGrp="1"/>
          </p:cNvSpPr>
          <p:nvPr>
            <p:ph type="ftr" sz="quarter" idx="3"/>
          </p:nvPr>
        </p:nvSpPr>
        <p:spPr/>
        <p:txBody>
          <a:bodyPr/>
          <a:lstStyle/>
          <a:p>
            <a:r>
              <a:rPr lang="en-US" smtClean="0"/>
              <a:t>Company Confidential</a:t>
            </a:r>
            <a:endParaRPr lang="en-US"/>
          </a:p>
        </p:txBody>
      </p:sp>
      <p:sp>
        <p:nvSpPr>
          <p:cNvPr id="9" name="Slide Number Placeholder 8"/>
          <p:cNvSpPr>
            <a:spLocks noGrp="1"/>
          </p:cNvSpPr>
          <p:nvPr>
            <p:ph type="sldNum" sz="quarter" idx="4"/>
          </p:nvPr>
        </p:nvSpPr>
        <p:spPr/>
        <p:txBody>
          <a:bodyPr/>
          <a:lstStyle/>
          <a:p>
            <a:fld id="{616262A6-BA6B-4F88-88A8-39F04DCC4DC5}" type="slidenum">
              <a:rPr lang="en-US" smtClean="0"/>
              <a:t>13</a:t>
            </a:fld>
            <a:endParaRPr lang="en-US"/>
          </a:p>
        </p:txBody>
      </p:sp>
    </p:spTree>
    <p:extLst>
      <p:ext uri="{BB962C8B-B14F-4D97-AF65-F5344CB8AC3E}">
        <p14:creationId xmlns:p14="http://schemas.microsoft.com/office/powerpoint/2010/main" val="2639736194"/>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Concealed Pressure Cooker Bomb in Backpack</a:t>
            </a:r>
          </a:p>
        </p:txBody>
      </p:sp>
      <p:pic>
        <p:nvPicPr>
          <p:cNvPr id="5" name="Content Placeholder 4"/>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45318"/>
          <a:stretch/>
        </p:blipFill>
        <p:spPr>
          <a:xfrm>
            <a:off x="406865" y="3603315"/>
            <a:ext cx="6792686" cy="2716502"/>
          </a:xfrm>
        </p:spPr>
      </p:pic>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47262"/>
          <a:stretch/>
        </p:blipFill>
        <p:spPr>
          <a:xfrm>
            <a:off x="406865" y="899384"/>
            <a:ext cx="6705601" cy="2703931"/>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7078890" y="4647746"/>
            <a:ext cx="1934028" cy="1450521"/>
          </a:xfrm>
          <a:prstGeom prst="rect">
            <a:avLst/>
          </a:prstGeom>
        </p:spPr>
      </p:pic>
      <p:sp>
        <p:nvSpPr>
          <p:cNvPr id="8" name="Rectangle 7"/>
          <p:cNvSpPr/>
          <p:nvPr/>
        </p:nvSpPr>
        <p:spPr>
          <a:xfrm>
            <a:off x="631373" y="4302059"/>
            <a:ext cx="1251856" cy="1319014"/>
          </a:xfrm>
          <a:prstGeom prst="rect">
            <a:avLst/>
          </a:prstGeom>
          <a:noFill/>
          <a:ln w="28575">
            <a:solidFill>
              <a:schemeClr val="tx2"/>
            </a:solidFill>
          </a:ln>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a:p>
        </p:txBody>
      </p:sp>
      <p:sp>
        <p:nvSpPr>
          <p:cNvPr id="9" name="Rectangle 8"/>
          <p:cNvSpPr/>
          <p:nvPr/>
        </p:nvSpPr>
        <p:spPr>
          <a:xfrm>
            <a:off x="3346010" y="4405992"/>
            <a:ext cx="1251856" cy="1319014"/>
          </a:xfrm>
          <a:prstGeom prst="rect">
            <a:avLst/>
          </a:prstGeom>
          <a:noFill/>
          <a:ln w="28575">
            <a:solidFill>
              <a:schemeClr val="tx2"/>
            </a:solidFill>
          </a:ln>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a:p>
        </p:txBody>
      </p:sp>
      <p:sp>
        <p:nvSpPr>
          <p:cNvPr id="10" name="Rectangle 9"/>
          <p:cNvSpPr/>
          <p:nvPr/>
        </p:nvSpPr>
        <p:spPr>
          <a:xfrm>
            <a:off x="5105401" y="4267042"/>
            <a:ext cx="1251856" cy="1319014"/>
          </a:xfrm>
          <a:prstGeom prst="rect">
            <a:avLst/>
          </a:prstGeom>
          <a:noFill/>
          <a:ln w="28575">
            <a:solidFill>
              <a:schemeClr val="tx2"/>
            </a:solidFill>
          </a:ln>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a:p>
        </p:txBody>
      </p:sp>
      <p:sp>
        <p:nvSpPr>
          <p:cNvPr id="3" name="Footer Placeholder 2"/>
          <p:cNvSpPr>
            <a:spLocks noGrp="1"/>
          </p:cNvSpPr>
          <p:nvPr>
            <p:ph type="ftr" sz="quarter" idx="3"/>
          </p:nvPr>
        </p:nvSpPr>
        <p:spPr/>
        <p:txBody>
          <a:bodyPr/>
          <a:lstStyle/>
          <a:p>
            <a:r>
              <a:rPr lang="en-US" smtClean="0"/>
              <a:t>Company Confidential</a:t>
            </a:r>
            <a:endParaRPr lang="en-US"/>
          </a:p>
        </p:txBody>
      </p:sp>
      <p:sp>
        <p:nvSpPr>
          <p:cNvPr id="11" name="Slide Number Placeholder 10"/>
          <p:cNvSpPr>
            <a:spLocks noGrp="1"/>
          </p:cNvSpPr>
          <p:nvPr>
            <p:ph type="sldNum" sz="quarter" idx="4"/>
          </p:nvPr>
        </p:nvSpPr>
        <p:spPr/>
        <p:txBody>
          <a:bodyPr/>
          <a:lstStyle/>
          <a:p>
            <a:fld id="{616262A6-BA6B-4F88-88A8-39F04DCC4DC5}" type="slidenum">
              <a:rPr lang="en-US" smtClean="0"/>
              <a:t>14</a:t>
            </a:fld>
            <a:endParaRPr lang="en-US"/>
          </a:p>
        </p:txBody>
      </p:sp>
    </p:spTree>
    <p:extLst>
      <p:ext uri="{BB962C8B-B14F-4D97-AF65-F5344CB8AC3E}">
        <p14:creationId xmlns:p14="http://schemas.microsoft.com/office/powerpoint/2010/main" val="258041695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Concealed Pressure Cooker Bomb in </a:t>
            </a:r>
            <a:r>
              <a:rPr lang="en-US" dirty="0" smtClean="0"/>
              <a:t>Duffle Bag</a:t>
            </a:r>
            <a:endParaRPr lang="en-US" dirty="0"/>
          </a:p>
        </p:txBody>
      </p:sp>
      <p:pic>
        <p:nvPicPr>
          <p:cNvPr id="5" name="Content Placeholder 4"/>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r="52032"/>
          <a:stretch/>
        </p:blipFill>
        <p:spPr>
          <a:xfrm>
            <a:off x="330337" y="1023031"/>
            <a:ext cx="5865251" cy="2602720"/>
          </a:xfr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6475137" y="4437764"/>
            <a:ext cx="2414181" cy="1810636"/>
          </a:xfrm>
          <a:prstGeom prst="rect">
            <a:avLst/>
          </a:prstGeom>
        </p:spPr>
      </p:pic>
      <p:sp>
        <p:nvSpPr>
          <p:cNvPr id="7" name="TextBox 6"/>
          <p:cNvSpPr txBox="1"/>
          <p:nvPr/>
        </p:nvSpPr>
        <p:spPr bwMode="auto">
          <a:xfrm>
            <a:off x="6609052" y="1357185"/>
            <a:ext cx="2037492" cy="2462213"/>
          </a:xfrm>
          <a:prstGeom prst="rect">
            <a:avLst/>
          </a:prstGeom>
          <a:solidFill>
            <a:schemeClr val="tx2"/>
          </a:solidFill>
          <a:ln w="9525">
            <a:noFill/>
            <a:miter lim="800000"/>
            <a:headEnd/>
            <a:tailEnd/>
          </a:ln>
        </p:spPr>
        <p:txBody>
          <a:bodyPr wrap="square" rtlCol="0">
            <a:spAutoFit/>
          </a:bodyPr>
          <a:lstStyle/>
          <a:p>
            <a:r>
              <a:rPr lang="en-US" sz="1400" b="1" dirty="0" smtClean="0">
                <a:solidFill>
                  <a:schemeClr val="bg1"/>
                </a:solidFill>
                <a:latin typeface="Calibri" panose="020F0502020204030204" pitchFamily="34" charset="0"/>
              </a:rPr>
              <a:t>The organic, explosive simulant is concealed by the pressure cooker in the dual-energy image. When viewing the Z Backscatter and Dual-Energy image side-by-side, the explosive and metallic threats in the pressure cooker are easily identified.</a:t>
            </a:r>
          </a:p>
        </p:txBody>
      </p:sp>
      <p:cxnSp>
        <p:nvCxnSpPr>
          <p:cNvPr id="11" name="Straight Arrow Connector 10"/>
          <p:cNvCxnSpPr>
            <a:stCxn id="7" idx="1"/>
          </p:cNvCxnSpPr>
          <p:nvPr/>
        </p:nvCxnSpPr>
        <p:spPr>
          <a:xfrm flipH="1" flipV="1">
            <a:off x="5138057" y="2368699"/>
            <a:ext cx="1470995" cy="219593"/>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13" name="Straight Arrow Connector 12"/>
          <p:cNvCxnSpPr>
            <a:stCxn id="7" idx="2"/>
            <a:endCxn id="14" idx="6"/>
          </p:cNvCxnSpPr>
          <p:nvPr/>
        </p:nvCxnSpPr>
        <p:spPr>
          <a:xfrm flipH="1">
            <a:off x="2296886" y="3819398"/>
            <a:ext cx="5330912" cy="1694216"/>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grpSp>
        <p:nvGrpSpPr>
          <p:cNvPr id="18" name="Group 17"/>
          <p:cNvGrpSpPr/>
          <p:nvPr/>
        </p:nvGrpSpPr>
        <p:grpSpPr>
          <a:xfrm>
            <a:off x="330337" y="3625751"/>
            <a:ext cx="5865251" cy="2702862"/>
            <a:chOff x="330337" y="3625751"/>
            <a:chExt cx="5865251" cy="2702862"/>
          </a:xfrm>
        </p:grpSpPr>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r="52500"/>
            <a:stretch/>
          </p:blipFill>
          <p:spPr>
            <a:xfrm>
              <a:off x="330337" y="3625751"/>
              <a:ext cx="5865251" cy="2702862"/>
            </a:xfrm>
            <a:prstGeom prst="rect">
              <a:avLst/>
            </a:prstGeom>
          </p:spPr>
        </p:pic>
        <p:sp>
          <p:nvSpPr>
            <p:cNvPr id="3" name="Rectangle 2"/>
            <p:cNvSpPr/>
            <p:nvPr/>
          </p:nvSpPr>
          <p:spPr>
            <a:xfrm>
              <a:off x="4103915" y="4049486"/>
              <a:ext cx="1295400" cy="1491342"/>
            </a:xfrm>
            <a:prstGeom prst="rect">
              <a:avLst/>
            </a:prstGeom>
            <a:noFill/>
            <a:ln w="28575">
              <a:solidFill>
                <a:schemeClr val="tx2"/>
              </a:solidFill>
            </a:ln>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a:p>
          </p:txBody>
        </p:sp>
        <p:sp>
          <p:nvSpPr>
            <p:cNvPr id="14" name="Oval 13"/>
            <p:cNvSpPr/>
            <p:nvPr/>
          </p:nvSpPr>
          <p:spPr>
            <a:xfrm>
              <a:off x="1480457" y="5170714"/>
              <a:ext cx="816429" cy="685800"/>
            </a:xfrm>
            <a:prstGeom prst="ellipse">
              <a:avLst/>
            </a:prstGeom>
            <a:noFill/>
            <a:ln w="28575">
              <a:solidFill>
                <a:schemeClr val="tx2"/>
              </a:solidFill>
            </a:ln>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a:p>
          </p:txBody>
        </p:sp>
      </p:grpSp>
      <p:sp>
        <p:nvSpPr>
          <p:cNvPr id="8" name="Footer Placeholder 7"/>
          <p:cNvSpPr>
            <a:spLocks noGrp="1"/>
          </p:cNvSpPr>
          <p:nvPr>
            <p:ph type="ftr" sz="quarter" idx="3"/>
          </p:nvPr>
        </p:nvSpPr>
        <p:spPr/>
        <p:txBody>
          <a:bodyPr/>
          <a:lstStyle/>
          <a:p>
            <a:r>
              <a:rPr lang="en-US" smtClean="0"/>
              <a:t>Company Confidential</a:t>
            </a:r>
            <a:endParaRPr lang="en-US"/>
          </a:p>
        </p:txBody>
      </p:sp>
      <p:sp>
        <p:nvSpPr>
          <p:cNvPr id="10" name="Slide Number Placeholder 9"/>
          <p:cNvSpPr>
            <a:spLocks noGrp="1"/>
          </p:cNvSpPr>
          <p:nvPr>
            <p:ph type="sldNum" sz="quarter" idx="4"/>
          </p:nvPr>
        </p:nvSpPr>
        <p:spPr/>
        <p:txBody>
          <a:bodyPr/>
          <a:lstStyle/>
          <a:p>
            <a:fld id="{616262A6-BA6B-4F88-88A8-39F04DCC4DC5}" type="slidenum">
              <a:rPr lang="en-US" smtClean="0"/>
              <a:t>15</a:t>
            </a:fld>
            <a:endParaRPr lang="en-US"/>
          </a:p>
        </p:txBody>
      </p:sp>
    </p:spTree>
    <p:extLst>
      <p:ext uri="{BB962C8B-B14F-4D97-AF65-F5344CB8AC3E}">
        <p14:creationId xmlns:p14="http://schemas.microsoft.com/office/powerpoint/2010/main" val="369669320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Concealed Pressure Cooker Bomb in </a:t>
            </a:r>
            <a:r>
              <a:rPr lang="en-US" dirty="0" smtClean="0"/>
              <a:t>Duffle Bag</a:t>
            </a:r>
            <a:endParaRPr lang="en-US" dirty="0"/>
          </a:p>
        </p:txBody>
      </p:sp>
      <p:pic>
        <p:nvPicPr>
          <p:cNvPr id="5" name="Content Placeholder 4"/>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47039" r="3074"/>
          <a:stretch/>
        </p:blipFill>
        <p:spPr>
          <a:xfrm>
            <a:off x="342900" y="1093785"/>
            <a:ext cx="5702766" cy="2433285"/>
          </a:xfr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6150427" y="4133280"/>
            <a:ext cx="2601688" cy="1951267"/>
          </a:xfrm>
          <a:prstGeom prst="rect">
            <a:avLst/>
          </a:prstGeom>
        </p:spPr>
      </p:pic>
      <p:grpSp>
        <p:nvGrpSpPr>
          <p:cNvPr id="3" name="Group 2"/>
          <p:cNvGrpSpPr/>
          <p:nvPr/>
        </p:nvGrpSpPr>
        <p:grpSpPr>
          <a:xfrm>
            <a:off x="342900" y="3527070"/>
            <a:ext cx="5702766" cy="2557477"/>
            <a:chOff x="342900" y="3527070"/>
            <a:chExt cx="5702766" cy="2557477"/>
          </a:xfrm>
        </p:grpSpPr>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46905" r="4286"/>
            <a:stretch/>
          </p:blipFill>
          <p:spPr>
            <a:xfrm>
              <a:off x="342900" y="3527070"/>
              <a:ext cx="5702766" cy="2557477"/>
            </a:xfrm>
            <a:prstGeom prst="rect">
              <a:avLst/>
            </a:prstGeom>
          </p:spPr>
        </p:pic>
        <p:sp>
          <p:nvSpPr>
            <p:cNvPr id="7" name="Rectangle 6"/>
            <p:cNvSpPr/>
            <p:nvPr/>
          </p:nvSpPr>
          <p:spPr>
            <a:xfrm>
              <a:off x="4495801" y="4099435"/>
              <a:ext cx="1251856" cy="1319014"/>
            </a:xfrm>
            <a:prstGeom prst="rect">
              <a:avLst/>
            </a:prstGeom>
            <a:noFill/>
            <a:ln w="28575">
              <a:solidFill>
                <a:schemeClr val="tx2"/>
              </a:solidFill>
            </a:ln>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a:p>
          </p:txBody>
        </p:sp>
        <p:sp>
          <p:nvSpPr>
            <p:cNvPr id="8" name="Rectangle 7"/>
            <p:cNvSpPr/>
            <p:nvPr/>
          </p:nvSpPr>
          <p:spPr>
            <a:xfrm>
              <a:off x="541567" y="4099435"/>
              <a:ext cx="1251856" cy="1319014"/>
            </a:xfrm>
            <a:prstGeom prst="rect">
              <a:avLst/>
            </a:prstGeom>
            <a:noFill/>
            <a:ln w="28575">
              <a:solidFill>
                <a:schemeClr val="tx2"/>
              </a:solidFill>
            </a:ln>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a:p>
          </p:txBody>
        </p:sp>
        <p:sp>
          <p:nvSpPr>
            <p:cNvPr id="10" name="Rectangle 9"/>
            <p:cNvSpPr/>
            <p:nvPr/>
          </p:nvSpPr>
          <p:spPr>
            <a:xfrm>
              <a:off x="2810556" y="4262721"/>
              <a:ext cx="1251856" cy="1319014"/>
            </a:xfrm>
            <a:prstGeom prst="rect">
              <a:avLst/>
            </a:prstGeom>
            <a:noFill/>
            <a:ln w="28575">
              <a:solidFill>
                <a:schemeClr val="tx2"/>
              </a:solidFill>
            </a:ln>
            <a:effectLst/>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algn="ctr"/>
              <a:endParaRPr lang="en-US"/>
            </a:p>
          </p:txBody>
        </p:sp>
      </p:grpSp>
      <p:sp>
        <p:nvSpPr>
          <p:cNvPr id="11" name="Footer Placeholder 10"/>
          <p:cNvSpPr>
            <a:spLocks noGrp="1"/>
          </p:cNvSpPr>
          <p:nvPr>
            <p:ph type="ftr" sz="quarter" idx="3"/>
          </p:nvPr>
        </p:nvSpPr>
        <p:spPr/>
        <p:txBody>
          <a:bodyPr/>
          <a:lstStyle/>
          <a:p>
            <a:r>
              <a:rPr lang="en-US" smtClean="0"/>
              <a:t>Company Confidential</a:t>
            </a:r>
            <a:endParaRPr lang="en-US"/>
          </a:p>
        </p:txBody>
      </p:sp>
      <p:sp>
        <p:nvSpPr>
          <p:cNvPr id="12" name="Slide Number Placeholder 11"/>
          <p:cNvSpPr>
            <a:spLocks noGrp="1"/>
          </p:cNvSpPr>
          <p:nvPr>
            <p:ph type="sldNum" sz="quarter" idx="4"/>
          </p:nvPr>
        </p:nvSpPr>
        <p:spPr/>
        <p:txBody>
          <a:bodyPr/>
          <a:lstStyle/>
          <a:p>
            <a:fld id="{616262A6-BA6B-4F88-88A8-39F04DCC4DC5}" type="slidenum">
              <a:rPr lang="en-US" smtClean="0"/>
              <a:t>16</a:t>
            </a:fld>
            <a:endParaRPr lang="en-US"/>
          </a:p>
        </p:txBody>
      </p:sp>
    </p:spTree>
    <p:extLst>
      <p:ext uri="{BB962C8B-B14F-4D97-AF65-F5344CB8AC3E}">
        <p14:creationId xmlns:p14="http://schemas.microsoft.com/office/powerpoint/2010/main" val="1568116969"/>
      </p:ext>
    </p:extLst>
  </p:cSld>
  <p:clrMapOvr>
    <a:masterClrMapping/>
  </p:clrMapOvr>
  <p:transition>
    <p:fade/>
  </p:transition>
</p:sld>
</file>

<file path=ppt/theme/theme1.xml><?xml version="1.0" encoding="utf-8"?>
<a:theme xmlns:a="http://schemas.openxmlformats.org/drawingml/2006/main" name="FINAL-ASE-2014">
  <a:themeElements>
    <a:clrScheme name="Custom 1">
      <a:dk1>
        <a:srgbClr val="303030"/>
      </a:dk1>
      <a:lt1>
        <a:srgbClr val="FFFFFF"/>
      </a:lt1>
      <a:dk2>
        <a:srgbClr val="D21142"/>
      </a:dk2>
      <a:lt2>
        <a:srgbClr val="D5DAE1"/>
      </a:lt2>
      <a:accent1>
        <a:srgbClr val="4A5C78"/>
      </a:accent1>
      <a:accent2>
        <a:srgbClr val="CFA600"/>
      </a:accent2>
      <a:accent3>
        <a:srgbClr val="4A4D54"/>
      </a:accent3>
      <a:accent4>
        <a:srgbClr val="D21142"/>
      </a:accent4>
      <a:accent5>
        <a:srgbClr val="88A06A"/>
      </a:accent5>
      <a:accent6>
        <a:srgbClr val="42758B"/>
      </a:accent6>
      <a:hlink>
        <a:srgbClr val="D21142"/>
      </a:hlink>
      <a:folHlink>
        <a:srgbClr val="4A5C78"/>
      </a:folHlink>
    </a:clrScheme>
    <a:fontScheme name="Custom 1">
      <a:majorFont>
        <a:latin typeface="Arial Narrow"/>
        <a:ea typeface=""/>
        <a:cs typeface=""/>
      </a:majorFont>
      <a:minorFont>
        <a:latin typeface="Arial Narrow"/>
        <a:ea typeface=""/>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28575">
          <a:solidFill>
            <a:schemeClr val="bg1">
              <a:lumMod val="50000"/>
            </a:schemeClr>
          </a:solidFill>
        </a:ln>
        <a:effectLst/>
      </a:spPr>
      <a:bodyPr rtlCol="0" anchor="ctr"/>
      <a:lstStyle>
        <a:defPPr algn="ctr">
          <a:defRPr/>
        </a:defPPr>
      </a:lstStyle>
      <a: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a:style>
    </a:spDef>
    <a:txDef>
      <a:spPr bwMode="auto">
        <a:noFill/>
        <a:ln w="9525">
          <a:noFill/>
          <a:miter lim="800000"/>
          <a:headEnd/>
          <a:tailEnd/>
        </a:ln>
      </a:spPr>
      <a:bodyPr wrap="square" rtlCol="0">
        <a:spAutoFit/>
      </a:bodyPr>
      <a:lstStyle>
        <a:defPPr>
          <a:defRPr sz="1400" b="0" dirty="0" err="1" smtClean="0">
            <a:solidFill>
              <a:schemeClr val="tx1"/>
            </a:solidFill>
            <a:latin typeface="Calibri" panose="020F0502020204030204" pitchFamily="34" charset="0"/>
          </a:defRPr>
        </a:defPPr>
      </a:lstStyle>
    </a:txDef>
  </a:objectDefaults>
  <a:extraClrSchemeLst/>
  <a:extLst>
    <a:ext uri="{05A4C25C-085E-4340-85A3-A5531E510DB2}">
      <thm15:themeFamily xmlns:thm15="http://schemas.microsoft.com/office/thememl/2012/main" name="Presentation5" id="{D7BAB718-B05D-45BA-9AEA-C9CEBEC682BD}" vid="{307ABF56-FE6B-4255-BD70-754A03CE99AF}"/>
    </a:ext>
  </a:extLst>
</a:theme>
</file>

<file path=ppt/theme/theme2.xml><?xml version="1.0" encoding="utf-8"?>
<a:theme xmlns:a="http://schemas.openxmlformats.org/drawingml/2006/main" name="ASE_FINAL_2014">
  <a:themeElements>
    <a:clrScheme name="Custom 1">
      <a:dk1>
        <a:srgbClr val="303030"/>
      </a:dk1>
      <a:lt1>
        <a:srgbClr val="FFFFFF"/>
      </a:lt1>
      <a:dk2>
        <a:srgbClr val="D21142"/>
      </a:dk2>
      <a:lt2>
        <a:srgbClr val="D5DAE1"/>
      </a:lt2>
      <a:accent1>
        <a:srgbClr val="4A5C78"/>
      </a:accent1>
      <a:accent2>
        <a:srgbClr val="CFA600"/>
      </a:accent2>
      <a:accent3>
        <a:srgbClr val="4A4D54"/>
      </a:accent3>
      <a:accent4>
        <a:srgbClr val="D21142"/>
      </a:accent4>
      <a:accent5>
        <a:srgbClr val="88A06A"/>
      </a:accent5>
      <a:accent6>
        <a:srgbClr val="42758B"/>
      </a:accent6>
      <a:hlink>
        <a:srgbClr val="D21142"/>
      </a:hlink>
      <a:folHlink>
        <a:srgbClr val="4A5C78"/>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28575">
          <a:solidFill>
            <a:schemeClr val="bg1">
              <a:lumMod val="50000"/>
            </a:schemeClr>
          </a:solidFill>
        </a:ln>
        <a:effectLst/>
      </a:spPr>
      <a:bodyPr rtlCol="0" anchor="ctr"/>
      <a:lstStyle>
        <a:defPPr algn="ctr">
          <a:defRPr/>
        </a:defPPr>
      </a:lstStyle>
      <a: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a:style>
    </a:spDef>
    <a:txDef>
      <a:spPr bwMode="auto">
        <a:noFill/>
        <a:ln w="9525">
          <a:noFill/>
          <a:miter lim="800000"/>
          <a:headEnd/>
          <a:tailEnd/>
        </a:ln>
      </a:spPr>
      <a:bodyPr wrap="square" rtlCol="0">
        <a:spAutoFit/>
      </a:bodyPr>
      <a:lstStyle>
        <a:defPPr>
          <a:defRPr sz="1400" b="0" dirty="0" err="1" smtClean="0">
            <a:solidFill>
              <a:schemeClr val="tx1"/>
            </a:solidFill>
            <a:latin typeface="Calibri" panose="020F0502020204030204" pitchFamily="34" charset="0"/>
          </a:defRPr>
        </a:defPPr>
      </a:lstStyle>
    </a:txDef>
  </a:objectDefaults>
  <a:extraClrSchemeLst/>
  <a:extLst>
    <a:ext uri="{05A4C25C-085E-4340-85A3-A5531E510DB2}">
      <thm15:themeFamily xmlns:thm15="http://schemas.microsoft.com/office/thememl/2012/main" name="AS&amp;E_OSI_PowerPoint template.potx" id="{8AC21A94-426B-425D-9B6F-01122B5245AB}" vid="{88899AEB-35F5-44AD-A6AB-0E95937AAE6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1877</TotalTime>
  <Words>713</Words>
  <Application>Microsoft Office PowerPoint</Application>
  <PresentationFormat>On-screen Show (4:3)</PresentationFormat>
  <Paragraphs>144</Paragraphs>
  <Slides>16</Slides>
  <Notes>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16</vt:i4>
      </vt:variant>
    </vt:vector>
  </HeadingPairs>
  <TitlesOfParts>
    <vt:vector size="23" baseType="lpstr">
      <vt:lpstr>ＭＳ Ｐゴシック</vt:lpstr>
      <vt:lpstr>Arial</vt:lpstr>
      <vt:lpstr>Arial Narrow</vt:lpstr>
      <vt:lpstr>Calibri</vt:lpstr>
      <vt:lpstr>Wingdings 3</vt:lpstr>
      <vt:lpstr>FINAL-ASE-2014</vt:lpstr>
      <vt:lpstr>ASE_FINAL_2014</vt:lpstr>
      <vt:lpstr>Gemini Competitive Comparison</vt:lpstr>
      <vt:lpstr>Conventional Parcel – Competitive Highlights </vt:lpstr>
      <vt:lpstr>Gemini vs Dual-View Transmission Systems</vt:lpstr>
      <vt:lpstr>Combination of technologies provides superior threat detection</vt:lpstr>
      <vt:lpstr>Gemini has excellent transmission image quality</vt:lpstr>
      <vt:lpstr>Gemini Parcel X-ray Inspection Systems</vt:lpstr>
      <vt:lpstr>Sample Gemini Images vs Dual-View Images</vt:lpstr>
      <vt:lpstr>Dual-View Images Miss Hidden Water Bottle</vt:lpstr>
      <vt:lpstr>Dual-View Images Miss Explosives Hidden in Laptop</vt:lpstr>
      <vt:lpstr>Dual-View Images Miss Glock Handgun</vt:lpstr>
      <vt:lpstr>Dual-View Images Miss Explosives</vt:lpstr>
      <vt:lpstr>Gemini Images of Concealed Pressure Cooker Bomb  Multiple Angles</vt:lpstr>
      <vt:lpstr>Concealed Pressure Cooker Bomb in Backpack</vt:lpstr>
      <vt:lpstr>Concealed Pressure Cooker Bomb in Backpack</vt:lpstr>
      <vt:lpstr>Concealed Pressure Cooker Bomb in Duffle Bag</vt:lpstr>
      <vt:lpstr>Concealed Pressure Cooker Bomb in Duffle Bag</vt:lpstr>
    </vt:vector>
  </TitlesOfParts>
  <Company>American Science and Engineering,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Roth, Colleen</dc:creator>
  <cp:lastModifiedBy>Gerry, Lorri</cp:lastModifiedBy>
  <cp:revision>48</cp:revision>
  <dcterms:created xsi:type="dcterms:W3CDTF">2016-02-01T20:42:52Z</dcterms:created>
  <dcterms:modified xsi:type="dcterms:W3CDTF">2016-09-29T15:03:04Z</dcterms:modified>
</cp:coreProperties>
</file>